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6" r:id="rId4"/>
    <p:sldId id="262" r:id="rId5"/>
    <p:sldId id="266" r:id="rId6"/>
    <p:sldId id="288" r:id="rId7"/>
    <p:sldId id="289" r:id="rId8"/>
    <p:sldId id="291" r:id="rId9"/>
    <p:sldId id="293" r:id="rId10"/>
    <p:sldId id="294" r:id="rId11"/>
    <p:sldId id="297" r:id="rId12"/>
    <p:sldId id="295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B91"/>
    <a:srgbClr val="548235"/>
    <a:srgbClr val="6A310A"/>
    <a:srgbClr val="C55A11"/>
    <a:srgbClr val="FFCC00"/>
    <a:srgbClr val="FF9933"/>
    <a:srgbClr val="FF9900"/>
    <a:srgbClr val="000000"/>
    <a:srgbClr val="E8994A"/>
    <a:srgbClr val="F5D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88CF-CDCE-49D0-A59F-B2994212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C9BBF-3FB7-49DF-945D-9E06D751A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CBBA-0779-4905-84D3-17264FD9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81C-2884-421C-9B4C-BA0FD357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26AB-D4C5-4599-BAF5-556C9D5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C5AC-1D7A-4C6A-8CD4-C1877EF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3B657-F93F-4E07-A5B3-95CE9C74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C06D1-CE5E-4035-8690-385AEA64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2214-CE4B-4890-A9CD-AC689924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A92C-B2F5-49E9-B4B2-2D128EF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7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94C74-E7B1-417E-A129-2B4F6782B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57F72-45B1-45FA-B574-0015F56C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AA81-5371-46B3-9E32-8201FBDD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B5792-95BE-4E0B-807C-2315BC6A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F176-D59D-4E73-8851-20560ED9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9E5-9047-4459-B239-00D4B36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59B3-6D16-4B4B-B0B3-58BF50CF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7F2C-15CB-4186-BA18-37B337A7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D929-D010-44B4-9C6D-C8A95F9C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2157-36AC-47F1-B450-511C473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F48C-4ED0-44E0-8355-7EAA7069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D09C-A853-41B9-87BC-73A4EE783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76F8-7AD1-4BEE-B449-D79CB4CF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D7AF-C4A8-44C3-9A48-744B23C4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858D-A6C7-45D7-8B3A-2062426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76C-8ADD-4ED4-B401-9CA9FB4C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AA43-4179-4788-A3D3-8F8A4A1E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E4B2-BC01-40A2-8340-020DFC2CF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856-A370-4384-A25E-0741C25B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99D48-D113-4ED2-8DB4-50898C75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20615-7100-4CD2-86D2-3FA49D4F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9CB8-B69B-45B1-B719-4B15F4A0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149F-39EA-4098-8D21-930A4480E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26F01-A6F8-46CB-871F-7646FB4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B2E8F-52A2-4866-9376-1A21D521B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DAD4E-7ED8-4F8A-B95F-4CEECA7CC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86A51-E29D-4DE2-A073-EAFD34A0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9C93-EB97-4E4D-97C0-6C4698D3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10FB6-125E-43A3-B66A-6248D413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541-DE11-40B0-A9C9-10D0E727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DB12A-FB65-414D-8AFD-198999A7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E5A2-6164-498A-BA3B-A16D450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11619-BBC6-442B-9625-93E90221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F7E2D-7233-432F-8075-38A3581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47331-552D-4EF7-8B19-F0B1779B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CA38-1FB8-423F-B33A-1A7F49E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974E-529C-4628-AC96-AD4AB534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0E66-FA9A-4287-9BA9-90641C46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74544-7C77-403C-A86E-4BEC4AB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67B3-237E-41ED-9503-8E1F26E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01BDC-A973-4AF5-9447-6B38D054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6B47F-C225-47AD-B367-85E16CB7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3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FC74-546C-4FFD-BBAB-237580FB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D7FBE-8FEF-4247-9B85-967897C5B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FE827-7ED4-40AF-A731-1FF43A0F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EE2A-568E-48F0-A405-390B3402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DE942-3CD3-4591-80A7-BB91CE0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79179-C967-4302-BC69-11C89A55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6AB4D-1693-4486-84F0-87A9597F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F0D6-C423-489B-9D03-12AF91FE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BF024-D884-4806-9147-1B59B32C6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A4BE2-5334-46E0-9630-BE1280C54671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C3FE-179D-41EB-B7E8-8A13C502F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1BEA-405E-4753-9476-7274A6286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66E0-4267-4594-BC65-67F3E6649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AFSC EBS BTS Survey Net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06362-EB92-4E87-A7D2-6E81BEEDA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Emily Markowitz </a:t>
            </a:r>
            <a:br>
              <a:rPr lang="en-US" dirty="0"/>
            </a:br>
            <a:r>
              <a:rPr lang="en-US" dirty="0"/>
              <a:t>January 12 2025</a:t>
            </a:r>
          </a:p>
        </p:txBody>
      </p:sp>
    </p:spTree>
    <p:extLst>
      <p:ext uri="{BB962C8B-B14F-4D97-AF65-F5344CB8AC3E}">
        <p14:creationId xmlns:p14="http://schemas.microsoft.com/office/powerpoint/2010/main" val="400155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2BE874-D3E5-B062-8EBA-EA22C9EBEED5}"/>
              </a:ext>
            </a:extLst>
          </p:cNvPr>
          <p:cNvGrpSpPr/>
          <p:nvPr/>
        </p:nvGrpSpPr>
        <p:grpSpPr>
          <a:xfrm>
            <a:off x="-1951690" y="1996399"/>
            <a:ext cx="15329741" cy="3682660"/>
            <a:chOff x="-1958316" y="4501060"/>
            <a:chExt cx="15329741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0F8D2F-BB2A-C6F4-2707-1941387D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5F068430-09A1-8593-5FD6-126AD09B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1550C-4ECE-7700-8DF3-4F340FBC2DF4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8057F882-609B-187C-3095-84C49B26CFDC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08FB7B91-048F-0A7F-4527-22E6EA2FA5ED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CCC86F08-49A7-397B-88C2-FD6C501B613E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806F3874-996D-E48C-FB88-52893B9AE0E7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F0115F35-943E-CB31-F702-CDD246F59A1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C3A3D68D-4FA1-23F5-9E7B-F426BB87832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17BB2573-D7EE-5608-6BEB-6CED786EF55C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776AB83-022B-3486-2546-1C277CD2387A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A48E67F4-4E51-2A4D-5977-7F0725FF751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68C0E9A-0B0D-65BC-8D5C-9E000C53882A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C30794C8-4C6B-EE31-9CF8-0B51C80E330F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ACBE2-7BCF-FC6D-E78E-68400C2828E7}"/>
              </a:ext>
            </a:extLst>
          </p:cNvPr>
          <p:cNvGrpSpPr/>
          <p:nvPr/>
        </p:nvGrpSpPr>
        <p:grpSpPr>
          <a:xfrm>
            <a:off x="-1560856" y="1988217"/>
            <a:ext cx="14574458" cy="3599675"/>
            <a:chOff x="-2417718" y="-298486"/>
            <a:chExt cx="14574458" cy="3599675"/>
          </a:xfrm>
        </p:grpSpPr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407280" y="1116427"/>
              <a:ext cx="749460" cy="304536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6138"/>
                <a:gd name="adj6" fmla="val 11850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Codend</a:t>
              </a:r>
              <a:endParaRPr lang="en-US" sz="1400" dirty="0"/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E35CEC5A-9F64-1FD8-4931-74378EAE9F03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3575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0028FA-FBC5-4280-AEF6-77F81A31A478}"/>
              </a:ext>
            </a:extLst>
          </p:cNvPr>
          <p:cNvGrpSpPr/>
          <p:nvPr/>
        </p:nvGrpSpPr>
        <p:grpSpPr>
          <a:xfrm>
            <a:off x="-1959547" y="119177"/>
            <a:ext cx="15119821" cy="4234520"/>
            <a:chOff x="-1959547" y="1444539"/>
            <a:chExt cx="15119821" cy="423452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85498" y="3302956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11168" y="1996399"/>
              <a:ext cx="6269998" cy="2966974"/>
              <a:chOff x="-510538" y="606391"/>
              <a:chExt cx="9824175" cy="4855621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4407" y="4607855"/>
                <a:ext cx="979243" cy="301172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  <a:endCxn id="708" idx="2"/>
              </p:cNvCxnSpPr>
              <p:nvPr/>
            </p:nvCxnSpPr>
            <p:spPr>
              <a:xfrm flipV="1">
                <a:off x="665258" y="861875"/>
                <a:ext cx="375086" cy="21232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99252" y="4942484"/>
                <a:ext cx="7898770" cy="5195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13" idx="2"/>
              </p:cNvCxnSpPr>
              <p:nvPr/>
            </p:nvCxnSpPr>
            <p:spPr>
              <a:xfrm flipV="1">
                <a:off x="1363816" y="4562083"/>
                <a:ext cx="7949821" cy="378117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10538" y="818939"/>
                <a:ext cx="996418" cy="19001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4018" y="4317607"/>
              <a:ext cx="51007" cy="208839"/>
              <a:chOff x="2242637" y="4347529"/>
              <a:chExt cx="79920" cy="325711"/>
            </a:xfrm>
          </p:grpSpPr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2637" y="4347529"/>
                <a:ext cx="0" cy="30433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9547" y="2139729"/>
              <a:ext cx="48390" cy="215491"/>
              <a:chOff x="2246740" y="4368894"/>
              <a:chExt cx="75820" cy="336087"/>
            </a:xfrm>
          </p:grpSpPr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6740" y="4400640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60" y="4368894"/>
                <a:ext cx="0" cy="30434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8057F882-609B-187C-3095-84C49B26CFDC}"/>
                </a:ext>
              </a:extLst>
            </p:cNvPr>
            <p:cNvGrpSpPr/>
            <p:nvPr/>
          </p:nvGrpSpPr>
          <p:grpSpPr>
            <a:xfrm rot="700072">
              <a:off x="4071338" y="2814260"/>
              <a:ext cx="6486857" cy="2730849"/>
              <a:chOff x="917988" y="1272634"/>
              <a:chExt cx="10163964" cy="4259133"/>
            </a:xfrm>
          </p:grpSpPr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08FB7B91-048F-0A7F-4527-22E6EA2FA5ED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pattFill prst="lgGrid">
                <a:fgClr>
                  <a:srgbClr val="9BAB91"/>
                </a:fgClr>
                <a:bgClr>
                  <a:schemeClr val="accent6">
                    <a:lumMod val="60000"/>
                    <a:lumOff val="40000"/>
                  </a:schemeClr>
                </a:bgClr>
              </a:patt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CCC86F08-49A7-397B-88C2-FD6C501B613E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8" name="Arc 687">
                <a:extLst>
                  <a:ext uri="{FF2B5EF4-FFF2-40B4-BE49-F238E27FC236}">
                    <a16:creationId xmlns:a16="http://schemas.microsoft.com/office/drawing/2014/main" id="{806F3874-996D-E48C-FB88-52893B9AE0E7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9" name="Arc 688">
                <a:extLst>
                  <a:ext uri="{FF2B5EF4-FFF2-40B4-BE49-F238E27FC236}">
                    <a16:creationId xmlns:a16="http://schemas.microsoft.com/office/drawing/2014/main" id="{F0115F35-943E-CB31-F702-CDD246F59A1E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0" name="Arc 689">
                <a:extLst>
                  <a:ext uri="{FF2B5EF4-FFF2-40B4-BE49-F238E27FC236}">
                    <a16:creationId xmlns:a16="http://schemas.microsoft.com/office/drawing/2014/main" id="{C3A3D68D-4FA1-23F5-9E7B-F426BB878327}"/>
                  </a:ext>
                </a:extLst>
              </p:cNvPr>
              <p:cNvSpPr/>
              <p:nvPr/>
            </p:nvSpPr>
            <p:spPr>
              <a:xfrm rot="20515767" flipH="1">
                <a:off x="10999296" y="2221850"/>
                <a:ext cx="82656" cy="345762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44327" y="3887480"/>
              <a:ext cx="1415353" cy="420223"/>
              <a:chOff x="15878529" y="180464"/>
              <a:chExt cx="2217652" cy="655394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19757" y="180464"/>
                <a:ext cx="2076424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6820" y="432114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86374" y="4385685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89749" y="489511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74427" y="3971990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55434" y="3981422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42476" y="2628934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305491" y="271441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Delay 138">
              <a:extLst>
                <a:ext uri="{FF2B5EF4-FFF2-40B4-BE49-F238E27FC236}">
                  <a16:creationId xmlns:a16="http://schemas.microsoft.com/office/drawing/2014/main" id="{06FFA4AA-141F-44D1-854F-B26859AC3570}"/>
                </a:ext>
              </a:extLst>
            </p:cNvPr>
            <p:cNvSpPr/>
            <p:nvPr/>
          </p:nvSpPr>
          <p:spPr>
            <a:xfrm rot="11093812">
              <a:off x="4165563" y="3141733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BA2261-E384-4D89-BB98-2E2225A3BF83}"/>
                </a:ext>
              </a:extLst>
            </p:cNvPr>
            <p:cNvCxnSpPr>
              <a:cxnSpLocks/>
              <a:stCxn id="687" idx="2"/>
              <a:endCxn id="836" idx="4"/>
            </p:cNvCxnSpPr>
            <p:nvPr/>
          </p:nvCxnSpPr>
          <p:spPr>
            <a:xfrm flipH="1" flipV="1">
              <a:off x="4340477" y="2771106"/>
              <a:ext cx="194759" cy="262213"/>
            </a:xfrm>
            <a:prstGeom prst="line">
              <a:avLst/>
            </a:prstGeom>
            <a:ln w="28575">
              <a:solidFill>
                <a:srgbClr val="9BA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64580" y="3158119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7726" y="3140792"/>
              <a:ext cx="648042" cy="1996799"/>
            </a:xfrm>
            <a:prstGeom prst="arc">
              <a:avLst>
                <a:gd name="adj1" fmla="val 2649942"/>
                <a:gd name="adj2" fmla="val 4407840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23955" y="3387864"/>
              <a:ext cx="5814014" cy="2210410"/>
              <a:chOff x="5101478" y="921387"/>
              <a:chExt cx="9109716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4" y="1012165"/>
                <a:ext cx="480739" cy="736790"/>
              </a:xfrm>
              <a:prstGeom prst="arc">
                <a:avLst>
                  <a:gd name="adj1" fmla="val 17087127"/>
                  <a:gd name="adj2" fmla="val 21172070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56084" y="2851500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706300" y="3334080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43520" y="33669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159E0185-02C1-4116-9660-D2437D11C643}"/>
                </a:ext>
              </a:extLst>
            </p:cNvPr>
            <p:cNvSpPr/>
            <p:nvPr/>
          </p:nvSpPr>
          <p:spPr>
            <a:xfrm rot="1336311">
              <a:off x="8848867" y="4071094"/>
              <a:ext cx="306818" cy="472411"/>
            </a:xfrm>
            <a:prstGeom prst="arc">
              <a:avLst>
                <a:gd name="adj1" fmla="val 16421898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-549885" y="3082247"/>
              <a:ext cx="3813013" cy="1252008"/>
            </a:xfrm>
            <a:prstGeom prst="borderCallout2">
              <a:avLst>
                <a:gd name="adj1" fmla="val 5447"/>
                <a:gd name="adj2" fmla="val 99923"/>
                <a:gd name="adj3" fmla="val 5635"/>
                <a:gd name="adj4" fmla="val 101212"/>
                <a:gd name="adj5" fmla="val 13111"/>
                <a:gd name="adj6" fmla="val 1274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026846" y="2812396"/>
              <a:ext cx="1557914" cy="477252"/>
            </a:xfrm>
            <a:prstGeom prst="borderCallout2">
              <a:avLst>
                <a:gd name="adj1" fmla="val 14527"/>
                <a:gd name="adj2" fmla="val 99788"/>
                <a:gd name="adj3" fmla="val 14907"/>
                <a:gd name="adj4" fmla="val 109644"/>
                <a:gd name="adj5" fmla="val 254519"/>
                <a:gd name="adj6" fmla="val 1217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Codend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678636" y="1475582"/>
              <a:ext cx="1925554" cy="554010"/>
            </a:xfrm>
            <a:prstGeom prst="borderCallout2">
              <a:avLst>
                <a:gd name="adj1" fmla="val 22003"/>
                <a:gd name="adj2" fmla="val 51"/>
                <a:gd name="adj3" fmla="val 21722"/>
                <a:gd name="adj4" fmla="val -9654"/>
                <a:gd name="adj5" fmla="val 114409"/>
                <a:gd name="adj6" fmla="val -3515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1222983" y="5055988"/>
              <a:ext cx="3005624" cy="475493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119108"/>
                <a:gd name="adj6" fmla="val -1120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1897155" y="5015367"/>
              <a:ext cx="1324048" cy="516114"/>
            </a:xfrm>
            <a:prstGeom prst="borderCallout2">
              <a:avLst>
                <a:gd name="adj1" fmla="val 16241"/>
                <a:gd name="adj2" fmla="val 99988"/>
                <a:gd name="adj3" fmla="val 14907"/>
                <a:gd name="adj4" fmla="val 106290"/>
                <a:gd name="adj5" fmla="val -25606"/>
                <a:gd name="adj6" fmla="val 1119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Bridles</a:t>
              </a:r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7112686" y="3062799"/>
              <a:ext cx="1037435" cy="466989"/>
            </a:xfrm>
            <a:prstGeom prst="borderCallout2">
              <a:avLst>
                <a:gd name="adj1" fmla="val 18751"/>
                <a:gd name="adj2" fmla="val 17"/>
                <a:gd name="adj3" fmla="val 18470"/>
                <a:gd name="adj4" fmla="val -15701"/>
                <a:gd name="adj5" fmla="val 107780"/>
                <a:gd name="adj6" fmla="val -344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7807521" y="4608017"/>
              <a:ext cx="2031137" cy="479109"/>
            </a:xfrm>
            <a:prstGeom prst="borderCallout2">
              <a:avLst>
                <a:gd name="adj1" fmla="val 18751"/>
                <a:gd name="adj2" fmla="val -297"/>
                <a:gd name="adj3" fmla="val 18470"/>
                <a:gd name="adj4" fmla="val -5067"/>
                <a:gd name="adj5" fmla="val -35947"/>
                <a:gd name="adj6" fmla="val -1062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5535240" y="5090262"/>
              <a:ext cx="2036503" cy="475009"/>
            </a:xfrm>
            <a:prstGeom prst="borderCallout2">
              <a:avLst>
                <a:gd name="adj1" fmla="val 15696"/>
                <a:gd name="adj2" fmla="val -612"/>
                <a:gd name="adj3" fmla="val 15499"/>
                <a:gd name="adj4" fmla="val -4064"/>
                <a:gd name="adj5" fmla="val -46058"/>
                <a:gd name="adj6" fmla="val -108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3404139" y="5085307"/>
              <a:ext cx="1643323" cy="482233"/>
            </a:xfrm>
            <a:prstGeom prst="borderCallout2">
              <a:avLst>
                <a:gd name="adj1" fmla="val 18751"/>
                <a:gd name="adj2" fmla="val 100104"/>
                <a:gd name="adj3" fmla="val 18367"/>
                <a:gd name="adj4" fmla="val 105528"/>
                <a:gd name="adj5" fmla="val -164733"/>
                <a:gd name="adj6" fmla="val 1103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10374164" y="4432868"/>
              <a:ext cx="2639437" cy="501866"/>
            </a:xfrm>
            <a:prstGeom prst="borderCallout2">
              <a:avLst>
                <a:gd name="adj1" fmla="val 20510"/>
                <a:gd name="adj2" fmla="val 70"/>
                <a:gd name="adj3" fmla="val 20157"/>
                <a:gd name="adj4" fmla="val -2356"/>
                <a:gd name="adj5" fmla="val -24518"/>
                <a:gd name="adj6" fmla="val -68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1</a:t>
              </a:r>
              <a:r>
                <a:rPr lang="en-US" sz="3200" baseline="300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st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58360" y="3462793"/>
              <a:ext cx="2639437" cy="483470"/>
            </a:xfrm>
            <a:prstGeom prst="borderCallout2">
              <a:avLst>
                <a:gd name="adj1" fmla="val 21975"/>
                <a:gd name="adj2" fmla="val 99930"/>
                <a:gd name="adj3" fmla="val 22848"/>
                <a:gd name="adj4" fmla="val 106166"/>
                <a:gd name="adj5" fmla="val 117238"/>
                <a:gd name="adj6" fmla="val 11017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2</a:t>
              </a:r>
              <a:r>
                <a:rPr lang="en-US" sz="3200" baseline="300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nd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576948" y="1444539"/>
              <a:ext cx="1902079" cy="852567"/>
            </a:xfrm>
            <a:prstGeom prst="borderCallout2">
              <a:avLst>
                <a:gd name="adj1" fmla="val 19786"/>
                <a:gd name="adj2" fmla="val 414"/>
                <a:gd name="adj3" fmla="val 19427"/>
                <a:gd name="adj4" fmla="val -6379"/>
                <a:gd name="adj5" fmla="val 158276"/>
                <a:gd name="adj6" fmla="val -89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609773" y="1475581"/>
              <a:ext cx="2342101" cy="848238"/>
            </a:xfrm>
            <a:prstGeom prst="borderCallout2">
              <a:avLst>
                <a:gd name="adj1" fmla="val 16801"/>
                <a:gd name="adj2" fmla="val 99824"/>
                <a:gd name="adj3" fmla="val 17083"/>
                <a:gd name="adj4" fmla="val 105501"/>
                <a:gd name="adj5" fmla="val 145511"/>
                <a:gd name="adj6" fmla="val 1086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Marport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spread sensor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6724315" y="2094342"/>
              <a:ext cx="2817502" cy="894353"/>
            </a:xfrm>
            <a:prstGeom prst="borderCallout2">
              <a:avLst>
                <a:gd name="adj1" fmla="val 20328"/>
                <a:gd name="adj2" fmla="val 94"/>
                <a:gd name="adj3" fmla="val 20047"/>
                <a:gd name="adj4" fmla="val -4804"/>
                <a:gd name="adj5" fmla="val 157162"/>
                <a:gd name="adj6" fmla="val -2971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Marport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Headrope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3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E777-E0FE-D1F6-4A5C-471A328D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749856-B34A-DEAD-AF91-1CD4F7766434}"/>
              </a:ext>
            </a:extLst>
          </p:cNvPr>
          <p:cNvGrpSpPr/>
          <p:nvPr/>
        </p:nvGrpSpPr>
        <p:grpSpPr>
          <a:xfrm>
            <a:off x="-1951690" y="1996399"/>
            <a:ext cx="15112373" cy="3682660"/>
            <a:chOff x="-1958316" y="4501060"/>
            <a:chExt cx="15112373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79CEA201-4469-83FE-8E18-C6F03280FADD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8F251338-9C4F-D069-58FF-46AADCFAB95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F18E27D3-C8D5-5D96-5DD8-3A8AB3A224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16F9546F-F615-1EEF-FD99-2D04A1B7701F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CFFE9305-B304-B7C1-0F69-04631DBA1250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E9B3C8D9-DA5D-DD2D-B468-E159B73BDC8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5259EB44-3DA9-CD28-BF81-1CF19A1660D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9F6D5559-7B2E-2B3F-E0B2-E9986485E1DC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058B093F-A398-B05F-7A22-FDC280CB3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D8DF279F-FF3E-940A-804C-43FC023337F3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C07B3A0C-6373-0FDA-3CD7-35C300B056A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23377272-EA05-F817-9E0F-B1D83CB26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9272195-4215-7712-D722-462FD6569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CF31F11E-84A7-5A63-0592-D67380B4D31F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0E97C5FF-799A-9F31-118F-A2F6CCDD9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60FFD8A2-030F-79E2-1ED0-D446D6E965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A8F69855-C7ED-5AC4-D803-534198CE6BDF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94FF0FFD-71C3-09A1-6F0A-4703150F63C2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1C9B7237-085B-5903-3ABE-B7EF6319141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CA7433F6-81AE-57B0-29C9-522F667C66D4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9B19F6E1-A20B-6BD3-A327-92E84B6E08C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7B7C6B14-89F4-8897-A82E-3D7422EEE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FD9A79D1-EDAD-F2CB-4942-9B69A76599CA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F83141-A6E0-A5D1-57EF-0E708B092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B784F58F-5266-E42C-7E41-0200F17B1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7351BCBB-A900-2F52-5088-393A13B0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7CD544C-1E63-E4AB-5BCF-CA4486F5A8AC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0084CACA-B9F8-6A55-55ED-B7997FFDC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15F3B4E4-4182-90E5-4646-E80564453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28CEA624-68B6-49C5-CECE-2462CCB0B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9FD8F0-CEB5-FFDA-E64D-9699D42DDEDB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2C90585-D2E8-E0AA-8A6C-CD5767D52047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A322A3C5-2A2B-9662-B33D-928376952F0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0B06CF78-7AB6-23BE-9CA6-2E255A4D5A33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155339C1-D985-1EA5-CDFD-D25B48882D13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771CD003-D506-2B5C-9FAF-A96A2B66213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D756A881-B999-559F-3476-BD5A89221CE2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2CE56C80-619A-DD30-30D5-E440C006DB37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FC5317E-DD89-6C7A-4B89-497DC93603B0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9EDCAB5-0FF5-A174-5E5B-F6B2DACA8E9E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8F6A47E-73BC-0B48-5D0D-D646072FDD13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DD2FDE23-E7DA-8AC5-074E-BC0627D2D5FB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71C5CF8-420E-9B37-006C-80D5A5338121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E82522B5-6342-9D59-DC2C-574F7CA50E68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C7FF0201-F6BB-E472-F570-008C5C32A250}"/>
                </a:ext>
              </a:extLst>
            </p:cNvPr>
            <p:cNvGrpSpPr/>
            <p:nvPr/>
          </p:nvGrpSpPr>
          <p:grpSpPr>
            <a:xfrm rot="265442">
              <a:off x="11736689" y="6418228"/>
              <a:ext cx="1417368" cy="394175"/>
              <a:chOff x="15878529" y="221089"/>
              <a:chExt cx="2220810" cy="614769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4B2BED-861D-391A-60DC-BF7A2FD9649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A01AE282-4713-508B-9DF2-BE91B91503AC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BA820152-3FEE-6B27-D46B-335DD524F7BB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6E2A73A-E415-4436-1D46-B22637170E22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AB4167F-B8E2-5373-E075-E6F10EAF70E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FDCC9CD-8C63-4EB3-5558-2580AB95C23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6F971697-1F0D-28E2-9CCB-2179A5175CE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9F872BEA-5BB1-ED74-EDEF-1D9A5500839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77DFF0DD-1FFF-2E53-A292-7FFFF24169C8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DE3FFB94-FDBA-8CDC-3623-35FBDC3FFAC7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AFF2EEA1-EB86-31FE-9C4A-686D8C97D5A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D94F79C1-D035-59AD-CB06-EF5FB45CDC0F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EE8A4F4-E7DD-3849-CD41-E3DBFD73EC21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6967596C-5081-E5B8-67E9-277C108DC51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CF9359FC-5F38-7895-8DA2-7395486CAC34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C9F0BEB0-E545-3DA5-AE17-760345FE5E4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E1594808-1B0E-4EEB-7842-EFBB92D15BC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A039BD2-2AB3-E4B7-FF74-3F108AAFB5B3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E261B009-7E17-A42D-B38D-A06C776434D4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4B47AFF7-A0E2-C139-752B-481C0FDBB371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DF43C6A7-361D-C6B1-AD2A-74D011E35BD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C902C6C-453E-60FD-476A-4F2AA013FD9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9C30BE03-EB4B-59FC-5799-E9A0204B2C7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85CEFE89-B5EE-33D5-1920-74F07501082C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9C3F422-FE00-AE4F-7555-67FF2B415DF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3BB59AAE-04ED-AA94-9761-20640F9AFFE5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902D1ADE-A453-771F-F3C7-D4D9E0CE2D0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E69B4C9-98C2-BE83-8E36-E1CBDEBB2BC9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EEAB608D-79D8-17FE-31C2-C3880B01D73F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E5B638E7-005F-53B9-B1A6-2FB00CF4467B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891E861-1FE7-69FA-7BC1-96328CEDB580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C3388BF-9B7E-3E54-4FEC-D3B8262E64DA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69E5ACE6-50AB-827C-B1DD-4B667F68E818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A83E520B-E0BF-1D62-5435-494FDBE7C115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81D0FEF3-AC0A-840E-C8F6-8EABFEB2BDDE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A66D0DB-4A12-9262-60FE-7482589C6BB3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5FBAFA-25B6-90AA-D2C9-A58E21500C1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CED750BC-E472-9634-3EDE-49B343B0189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E7C62495-5072-33BA-026D-6AFD21CB36D2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9DD6FAAC-3491-207C-329F-1564EF3D706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7429D5E7-786E-8838-C932-72A30F73D09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0B5517C-5763-3812-7926-9619A87A77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5313077E-6E2D-E0BF-1DD7-690192709037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A69C3E5C-AA7D-FA1F-A550-13B19A08CC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06497028-5A0B-699E-A15C-2EC9929C6B66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020A2184-4004-536A-E18C-FE9EFB6C62D5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75879010-D982-03C0-D92A-527E3619E8B3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AEA3AA66-D38E-B4E0-ED8A-73E1B9229E52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8983AE5E-8DD4-F53F-7DB0-DC68C154E173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1384EBB6-4CCC-EF13-5F17-464DE5E258B7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61E64C5B-C942-E2F4-9C21-B75FE6593924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567941B8-8EC2-79BE-D9C6-C449C3F8C19B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A5BD8-BDA8-50A2-AB79-D64967A7CD8B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284801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BDCF-5423-B796-2825-020EC94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d Deep Water Underwater Background Loopable Stock Footage Video (100%  Royalty-free) 6144470 | Shutterstock">
            <a:extLst>
              <a:ext uri="{FF2B5EF4-FFF2-40B4-BE49-F238E27FC236}">
                <a16:creationId xmlns:a16="http://schemas.microsoft.com/office/drawing/2014/main" id="{A9B5CAE1-33E7-8A15-348D-7E716758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91"/>
            <a:ext cx="12192000" cy="41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9" name="Group 3388">
            <a:extLst>
              <a:ext uri="{FF2B5EF4-FFF2-40B4-BE49-F238E27FC236}">
                <a16:creationId xmlns:a16="http://schemas.microsoft.com/office/drawing/2014/main" id="{3559D41F-1102-0835-B74F-3ED0747F97A3}"/>
              </a:ext>
            </a:extLst>
          </p:cNvPr>
          <p:cNvGrpSpPr/>
          <p:nvPr/>
        </p:nvGrpSpPr>
        <p:grpSpPr>
          <a:xfrm>
            <a:off x="795130" y="2690191"/>
            <a:ext cx="11396870" cy="4108676"/>
            <a:chOff x="-4669164" y="1679923"/>
            <a:chExt cx="18040589" cy="6503797"/>
          </a:xfrm>
        </p:grpSpPr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7CE4ED78-35D2-E304-9366-412C079329D2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3485" name="Freeform: Shape 3484">
                <a:extLst>
                  <a:ext uri="{FF2B5EF4-FFF2-40B4-BE49-F238E27FC236}">
                    <a16:creationId xmlns:a16="http://schemas.microsoft.com/office/drawing/2014/main" id="{433AB27D-790D-3F58-35AB-F1D9FDF2B54F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6" name="Rectangle: Rounded Corners 3485">
                <a:extLst>
                  <a:ext uri="{FF2B5EF4-FFF2-40B4-BE49-F238E27FC236}">
                    <a16:creationId xmlns:a16="http://schemas.microsoft.com/office/drawing/2014/main" id="{D74EAB4B-4651-940E-245F-EFB7837D11B2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7" name="Rectangle: Rounded Corners 3486">
                <a:extLst>
                  <a:ext uri="{FF2B5EF4-FFF2-40B4-BE49-F238E27FC236}">
                    <a16:creationId xmlns:a16="http://schemas.microsoft.com/office/drawing/2014/main" id="{539BA056-CD36-2E99-58B6-B1C9F453917D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8" name="Rectangle: Rounded Corners 3487">
                <a:extLst>
                  <a:ext uri="{FF2B5EF4-FFF2-40B4-BE49-F238E27FC236}">
                    <a16:creationId xmlns:a16="http://schemas.microsoft.com/office/drawing/2014/main" id="{796DFC79-33DF-562F-A91C-C1D98B626DD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9" name="Rectangle: Rounded Corners 3488">
                <a:extLst>
                  <a:ext uri="{FF2B5EF4-FFF2-40B4-BE49-F238E27FC236}">
                    <a16:creationId xmlns:a16="http://schemas.microsoft.com/office/drawing/2014/main" id="{4B085CBD-0021-8F39-C67A-DABFFBBF7B81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0" name="Rectangle: Rounded Corners 3489">
                <a:extLst>
                  <a:ext uri="{FF2B5EF4-FFF2-40B4-BE49-F238E27FC236}">
                    <a16:creationId xmlns:a16="http://schemas.microsoft.com/office/drawing/2014/main" id="{EF62A76A-4569-730B-80F7-CD74F3A3510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1" name="Group 3390">
              <a:extLst>
                <a:ext uri="{FF2B5EF4-FFF2-40B4-BE49-F238E27FC236}">
                  <a16:creationId xmlns:a16="http://schemas.microsoft.com/office/drawing/2014/main" id="{A2CC13AB-25FB-C5A4-31C8-5609488AB56E}"/>
                </a:ext>
              </a:extLst>
            </p:cNvPr>
            <p:cNvGrpSpPr/>
            <p:nvPr/>
          </p:nvGrpSpPr>
          <p:grpSpPr>
            <a:xfrm>
              <a:off x="-4669164" y="1679923"/>
              <a:ext cx="8987771" cy="5807780"/>
              <a:chOff x="-4821535" y="-4010559"/>
              <a:chExt cx="14082531" cy="9504760"/>
            </a:xfrm>
          </p:grpSpPr>
          <p:cxnSp>
            <p:nvCxnSpPr>
              <p:cNvPr id="3471" name="Straight Connector 3470">
                <a:extLst>
                  <a:ext uri="{FF2B5EF4-FFF2-40B4-BE49-F238E27FC236}">
                    <a16:creationId xmlns:a16="http://schemas.microsoft.com/office/drawing/2014/main" id="{EE8696A0-6B31-E9FE-9162-AD52D1850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821535" y="-4010559"/>
                <a:ext cx="5616373" cy="891958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72" name="Flowchart: Terminator 3471">
                <a:extLst>
                  <a:ext uri="{FF2B5EF4-FFF2-40B4-BE49-F238E27FC236}">
                    <a16:creationId xmlns:a16="http://schemas.microsoft.com/office/drawing/2014/main" id="{C021F47D-78CD-7939-4302-4ABEFC9733C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73" name="Straight Connector 3472">
                <a:extLst>
                  <a:ext uri="{FF2B5EF4-FFF2-40B4-BE49-F238E27FC236}">
                    <a16:creationId xmlns:a16="http://schemas.microsoft.com/office/drawing/2014/main" id="{58125482-45C3-9F9E-E933-388AB6C33A7C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9924231A-465F-0754-64CB-A91A37F2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45CB892D-0EA7-5152-7952-D55FBE989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2047D8B1-ADEF-9BA0-FDAC-1D09396190D2}"/>
                  </a:ext>
                </a:extLst>
              </p:cNvPr>
              <p:cNvCxnSpPr>
                <a:cxnSpLocks/>
                <a:endCxn id="3403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51169918-A890-3114-1CE1-9A22673A3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6944FCC2-0227-2E13-C3C1-2F4BC462E5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2513706E-84F3-B608-AD62-7FA1F218E03D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6F5C21B2-0972-7EC4-E2D9-E41E5691ADB7}"/>
                  </a:ext>
                </a:extLst>
              </p:cNvPr>
              <p:cNvCxnSpPr>
                <a:cxnSpLocks/>
                <a:endCxn id="3401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81" name="Flowchart: Terminator 3480">
                <a:extLst>
                  <a:ext uri="{FF2B5EF4-FFF2-40B4-BE49-F238E27FC236}">
                    <a16:creationId xmlns:a16="http://schemas.microsoft.com/office/drawing/2014/main" id="{73D4F676-9C2C-C461-3AAC-FD1ED6E04B8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2" name="Arc 3481">
                <a:extLst>
                  <a:ext uri="{FF2B5EF4-FFF2-40B4-BE49-F238E27FC236}">
                    <a16:creationId xmlns:a16="http://schemas.microsoft.com/office/drawing/2014/main" id="{98FF439A-8721-9865-8462-71B6C8BB8E9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3" name="Arc 3482">
                <a:extLst>
                  <a:ext uri="{FF2B5EF4-FFF2-40B4-BE49-F238E27FC236}">
                    <a16:creationId xmlns:a16="http://schemas.microsoft.com/office/drawing/2014/main" id="{FA483819-94E5-2E22-FE88-208C84D6B26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4" name="Straight Connector 3483">
                <a:extLst>
                  <a:ext uri="{FF2B5EF4-FFF2-40B4-BE49-F238E27FC236}">
                    <a16:creationId xmlns:a16="http://schemas.microsoft.com/office/drawing/2014/main" id="{D0BACEB6-303E-C867-E886-36BA957D4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722928" y="-4010559"/>
                <a:ext cx="5208808" cy="4829499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3394" name="Group 3393">
              <a:extLst>
                <a:ext uri="{FF2B5EF4-FFF2-40B4-BE49-F238E27FC236}">
                  <a16:creationId xmlns:a16="http://schemas.microsoft.com/office/drawing/2014/main" id="{20362AAA-D344-2CA8-BD38-69B74D3F1528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3458" name="Group 3457">
                <a:extLst>
                  <a:ext uri="{FF2B5EF4-FFF2-40B4-BE49-F238E27FC236}">
                    <a16:creationId xmlns:a16="http://schemas.microsoft.com/office/drawing/2014/main" id="{3BAD253F-4951-70CF-A642-7AA18D470B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460" name="Freeform: Shape 3459">
                  <a:extLst>
                    <a:ext uri="{FF2B5EF4-FFF2-40B4-BE49-F238E27FC236}">
                      <a16:creationId xmlns:a16="http://schemas.microsoft.com/office/drawing/2014/main" id="{A135208C-D2E2-268F-ECE8-BA6F1A6CB5B9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1" name="Freeform: Shape 3460">
                  <a:extLst>
                    <a:ext uri="{FF2B5EF4-FFF2-40B4-BE49-F238E27FC236}">
                      <a16:creationId xmlns:a16="http://schemas.microsoft.com/office/drawing/2014/main" id="{A384D464-639E-68A5-CCD6-8C6A851FD0D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2" name="Arc 3461">
                  <a:extLst>
                    <a:ext uri="{FF2B5EF4-FFF2-40B4-BE49-F238E27FC236}">
                      <a16:creationId xmlns:a16="http://schemas.microsoft.com/office/drawing/2014/main" id="{97CC749C-BCF9-22DB-C136-1AAF405BA6F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3" name="Arc 3462">
                  <a:extLst>
                    <a:ext uri="{FF2B5EF4-FFF2-40B4-BE49-F238E27FC236}">
                      <a16:creationId xmlns:a16="http://schemas.microsoft.com/office/drawing/2014/main" id="{F4FC1647-422F-C780-57A7-45769B61CE21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4" name="Arc 3463">
                  <a:extLst>
                    <a:ext uri="{FF2B5EF4-FFF2-40B4-BE49-F238E27FC236}">
                      <a16:creationId xmlns:a16="http://schemas.microsoft.com/office/drawing/2014/main" id="{0E5F4F13-BEEF-AD3B-7984-031FD73AA91B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59" name="Rectangle 19">
                <a:extLst>
                  <a:ext uri="{FF2B5EF4-FFF2-40B4-BE49-F238E27FC236}">
                    <a16:creationId xmlns:a16="http://schemas.microsoft.com/office/drawing/2014/main" id="{4755EDE0-6457-8A1B-93D6-E9A9D950CBD3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526DE15B-DB13-4857-56F7-F3BB23605B45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6" name="Arc 3395">
              <a:extLst>
                <a:ext uri="{FF2B5EF4-FFF2-40B4-BE49-F238E27FC236}">
                  <a16:creationId xmlns:a16="http://schemas.microsoft.com/office/drawing/2014/main" id="{83D21D5E-7322-46A3-F5E4-9E87B5A58CB8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7" name="Group 3396">
              <a:extLst>
                <a:ext uri="{FF2B5EF4-FFF2-40B4-BE49-F238E27FC236}">
                  <a16:creationId xmlns:a16="http://schemas.microsoft.com/office/drawing/2014/main" id="{4568F535-C818-ABE7-126B-4B8AFE4EBA51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3455" name="Arc 3454">
                <a:extLst>
                  <a:ext uri="{FF2B5EF4-FFF2-40B4-BE49-F238E27FC236}">
                    <a16:creationId xmlns:a16="http://schemas.microsoft.com/office/drawing/2014/main" id="{73B26BE3-F186-2D1B-C00A-1373B7A1271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6" name="Freeform: Shape 3455">
                <a:extLst>
                  <a:ext uri="{FF2B5EF4-FFF2-40B4-BE49-F238E27FC236}">
                    <a16:creationId xmlns:a16="http://schemas.microsoft.com/office/drawing/2014/main" id="{DF47F623-BC22-135A-CD7D-7BA71F234F9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7" name="Arc 3456">
                <a:extLst>
                  <a:ext uri="{FF2B5EF4-FFF2-40B4-BE49-F238E27FC236}">
                    <a16:creationId xmlns:a16="http://schemas.microsoft.com/office/drawing/2014/main" id="{6230D3B7-F590-17A7-DD4C-1F010191E0D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8" name="Group 3397">
              <a:extLst>
                <a:ext uri="{FF2B5EF4-FFF2-40B4-BE49-F238E27FC236}">
                  <a16:creationId xmlns:a16="http://schemas.microsoft.com/office/drawing/2014/main" id="{813BC229-A014-3AD2-32AC-F7D012D22CE2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3449" name="Freeform: Shape 3448">
                <a:extLst>
                  <a:ext uri="{FF2B5EF4-FFF2-40B4-BE49-F238E27FC236}">
                    <a16:creationId xmlns:a16="http://schemas.microsoft.com/office/drawing/2014/main" id="{C897EFDE-7837-F5DA-2323-7E934311DFA7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0" name="Freeform: Shape 3449">
                <a:extLst>
                  <a:ext uri="{FF2B5EF4-FFF2-40B4-BE49-F238E27FC236}">
                    <a16:creationId xmlns:a16="http://schemas.microsoft.com/office/drawing/2014/main" id="{9AAB996A-2281-C8EB-B199-F951D42005E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1" name="Freeform: Shape 3450">
                <a:extLst>
                  <a:ext uri="{FF2B5EF4-FFF2-40B4-BE49-F238E27FC236}">
                    <a16:creationId xmlns:a16="http://schemas.microsoft.com/office/drawing/2014/main" id="{57CF0528-1FFC-29EB-B7AB-729C5715F2CA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2" name="Freeform: Shape 3451">
                <a:extLst>
                  <a:ext uri="{FF2B5EF4-FFF2-40B4-BE49-F238E27FC236}">
                    <a16:creationId xmlns:a16="http://schemas.microsoft.com/office/drawing/2014/main" id="{942DE887-D2E1-A450-72B6-3D6E304B4AE8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3" name="Freeform: Shape 3452">
                <a:extLst>
                  <a:ext uri="{FF2B5EF4-FFF2-40B4-BE49-F238E27FC236}">
                    <a16:creationId xmlns:a16="http://schemas.microsoft.com/office/drawing/2014/main" id="{3F247D84-131A-6411-856A-5A346091E770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4" name="Arc 3453">
                <a:extLst>
                  <a:ext uri="{FF2B5EF4-FFF2-40B4-BE49-F238E27FC236}">
                    <a16:creationId xmlns:a16="http://schemas.microsoft.com/office/drawing/2014/main" id="{8785DB7F-1D18-16F7-EC2D-E1A010EDE8A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99" name="Rectangle: Rounded Corners 3398">
              <a:extLst>
                <a:ext uri="{FF2B5EF4-FFF2-40B4-BE49-F238E27FC236}">
                  <a16:creationId xmlns:a16="http://schemas.microsoft.com/office/drawing/2014/main" id="{DB2AE984-3DCF-C343-90B6-51FCE1DEE5C7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00" name="Group 3399">
              <a:extLst>
                <a:ext uri="{FF2B5EF4-FFF2-40B4-BE49-F238E27FC236}">
                  <a16:creationId xmlns:a16="http://schemas.microsoft.com/office/drawing/2014/main" id="{E487F7D9-E301-2AA6-77A4-17E16F8C120F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3409" name="Oval 3408">
                <a:extLst>
                  <a:ext uri="{FF2B5EF4-FFF2-40B4-BE49-F238E27FC236}">
                    <a16:creationId xmlns:a16="http://schemas.microsoft.com/office/drawing/2014/main" id="{810BBC0F-A3AA-8D2F-E32C-B3BEF5318A5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0" name="Oval 3409">
                <a:extLst>
                  <a:ext uri="{FF2B5EF4-FFF2-40B4-BE49-F238E27FC236}">
                    <a16:creationId xmlns:a16="http://schemas.microsoft.com/office/drawing/2014/main" id="{B921DC7E-18D2-2BF2-DD1E-D4B5EFFB303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1" name="Oval 3410">
                <a:extLst>
                  <a:ext uri="{FF2B5EF4-FFF2-40B4-BE49-F238E27FC236}">
                    <a16:creationId xmlns:a16="http://schemas.microsoft.com/office/drawing/2014/main" id="{0D8F7C71-A9D9-EB70-D919-BACD14AE1AD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2" name="Oval 3411">
                <a:extLst>
                  <a:ext uri="{FF2B5EF4-FFF2-40B4-BE49-F238E27FC236}">
                    <a16:creationId xmlns:a16="http://schemas.microsoft.com/office/drawing/2014/main" id="{C320861C-DCE4-C3D0-98E1-FE35CD46DF23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3" name="Oval 3412">
                <a:extLst>
                  <a:ext uri="{FF2B5EF4-FFF2-40B4-BE49-F238E27FC236}">
                    <a16:creationId xmlns:a16="http://schemas.microsoft.com/office/drawing/2014/main" id="{59BDCFD3-EB71-F423-DA0D-9DBEF7C0B6D3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4" name="Oval 3413">
                <a:extLst>
                  <a:ext uri="{FF2B5EF4-FFF2-40B4-BE49-F238E27FC236}">
                    <a16:creationId xmlns:a16="http://schemas.microsoft.com/office/drawing/2014/main" id="{FFEB5DE2-E1AB-0B45-8716-7BABA9DB76CB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5" name="Oval 3414">
                <a:extLst>
                  <a:ext uri="{FF2B5EF4-FFF2-40B4-BE49-F238E27FC236}">
                    <a16:creationId xmlns:a16="http://schemas.microsoft.com/office/drawing/2014/main" id="{3622C9E8-28A1-06A5-B403-AD7662F2956E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6" name="Oval 3415">
                <a:extLst>
                  <a:ext uri="{FF2B5EF4-FFF2-40B4-BE49-F238E27FC236}">
                    <a16:creationId xmlns:a16="http://schemas.microsoft.com/office/drawing/2014/main" id="{49F8BD0B-02AD-24AE-CE1B-DDF1ADA464EE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7" name="Oval 3416">
                <a:extLst>
                  <a:ext uri="{FF2B5EF4-FFF2-40B4-BE49-F238E27FC236}">
                    <a16:creationId xmlns:a16="http://schemas.microsoft.com/office/drawing/2014/main" id="{EFCC1659-EE94-6A94-70C0-4BE0D15DACD7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8" name="Oval 3417">
                <a:extLst>
                  <a:ext uri="{FF2B5EF4-FFF2-40B4-BE49-F238E27FC236}">
                    <a16:creationId xmlns:a16="http://schemas.microsoft.com/office/drawing/2014/main" id="{0805DC46-70CD-4C38-D1A6-BA1A9FF036F7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9" name="Oval 3418">
                <a:extLst>
                  <a:ext uri="{FF2B5EF4-FFF2-40B4-BE49-F238E27FC236}">
                    <a16:creationId xmlns:a16="http://schemas.microsoft.com/office/drawing/2014/main" id="{D57979B8-434B-2340-7B75-9DBD0941FEAB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0" name="Oval 3419">
                <a:extLst>
                  <a:ext uri="{FF2B5EF4-FFF2-40B4-BE49-F238E27FC236}">
                    <a16:creationId xmlns:a16="http://schemas.microsoft.com/office/drawing/2014/main" id="{1E0513E0-2ED4-67AB-75B6-888A93F12B23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1" name="Oval 3420">
                <a:extLst>
                  <a:ext uri="{FF2B5EF4-FFF2-40B4-BE49-F238E27FC236}">
                    <a16:creationId xmlns:a16="http://schemas.microsoft.com/office/drawing/2014/main" id="{AAB3DAED-6476-B4A3-9E2C-C1B55BE82FC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2" name="Oval 3421">
                <a:extLst>
                  <a:ext uri="{FF2B5EF4-FFF2-40B4-BE49-F238E27FC236}">
                    <a16:creationId xmlns:a16="http://schemas.microsoft.com/office/drawing/2014/main" id="{96B7C9AB-C4FD-87C4-036A-4CECE6420F48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3" name="Oval 3422">
                <a:extLst>
                  <a:ext uri="{FF2B5EF4-FFF2-40B4-BE49-F238E27FC236}">
                    <a16:creationId xmlns:a16="http://schemas.microsoft.com/office/drawing/2014/main" id="{1B968BF8-B5AA-E20F-884C-A02BCFBE3BC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4" name="Oval 3423">
                <a:extLst>
                  <a:ext uri="{FF2B5EF4-FFF2-40B4-BE49-F238E27FC236}">
                    <a16:creationId xmlns:a16="http://schemas.microsoft.com/office/drawing/2014/main" id="{10B9166D-574B-4DF9-8C48-03F0124186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5" name="Oval 3424">
                <a:extLst>
                  <a:ext uri="{FF2B5EF4-FFF2-40B4-BE49-F238E27FC236}">
                    <a16:creationId xmlns:a16="http://schemas.microsoft.com/office/drawing/2014/main" id="{F6B508DA-4009-80FC-D4E5-E9A4E76116A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6" name="Oval 3425">
                <a:extLst>
                  <a:ext uri="{FF2B5EF4-FFF2-40B4-BE49-F238E27FC236}">
                    <a16:creationId xmlns:a16="http://schemas.microsoft.com/office/drawing/2014/main" id="{F70C5A12-667E-D1EF-BCE1-FD57952B714F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7" name="Oval 3426">
                <a:extLst>
                  <a:ext uri="{FF2B5EF4-FFF2-40B4-BE49-F238E27FC236}">
                    <a16:creationId xmlns:a16="http://schemas.microsoft.com/office/drawing/2014/main" id="{C4B7DAD8-107A-4D7B-7D85-4C74A8F05D1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8" name="Oval 3427">
                <a:extLst>
                  <a:ext uri="{FF2B5EF4-FFF2-40B4-BE49-F238E27FC236}">
                    <a16:creationId xmlns:a16="http://schemas.microsoft.com/office/drawing/2014/main" id="{5C57DB9D-2184-9C76-A2AA-7A9B82322E4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9" name="Oval 3428">
                <a:extLst>
                  <a:ext uri="{FF2B5EF4-FFF2-40B4-BE49-F238E27FC236}">
                    <a16:creationId xmlns:a16="http://schemas.microsoft.com/office/drawing/2014/main" id="{0D1D0B99-2D90-EB9F-CF24-461685CC80E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0" name="Oval 3429">
                <a:extLst>
                  <a:ext uri="{FF2B5EF4-FFF2-40B4-BE49-F238E27FC236}">
                    <a16:creationId xmlns:a16="http://schemas.microsoft.com/office/drawing/2014/main" id="{0E89CAA1-C75E-1B5A-A9B8-2A7E1D0B1E24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1" name="Oval 3430">
                <a:extLst>
                  <a:ext uri="{FF2B5EF4-FFF2-40B4-BE49-F238E27FC236}">
                    <a16:creationId xmlns:a16="http://schemas.microsoft.com/office/drawing/2014/main" id="{E0DD2184-53D0-525D-0110-9CFF7AFBF360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2" name="Oval 3431">
                <a:extLst>
                  <a:ext uri="{FF2B5EF4-FFF2-40B4-BE49-F238E27FC236}">
                    <a16:creationId xmlns:a16="http://schemas.microsoft.com/office/drawing/2014/main" id="{668BCA0C-6301-C0CD-D6AF-0D0AD4CE0A61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3" name="Oval 3432">
                <a:extLst>
                  <a:ext uri="{FF2B5EF4-FFF2-40B4-BE49-F238E27FC236}">
                    <a16:creationId xmlns:a16="http://schemas.microsoft.com/office/drawing/2014/main" id="{3A8C1ABD-54EA-26E9-5A8A-2432FFF5AB82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4" name="Oval 3433">
                <a:extLst>
                  <a:ext uri="{FF2B5EF4-FFF2-40B4-BE49-F238E27FC236}">
                    <a16:creationId xmlns:a16="http://schemas.microsoft.com/office/drawing/2014/main" id="{7A64B056-2CA8-9C36-2B79-EF8B3440F855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5" name="Oval 3434">
                <a:extLst>
                  <a:ext uri="{FF2B5EF4-FFF2-40B4-BE49-F238E27FC236}">
                    <a16:creationId xmlns:a16="http://schemas.microsoft.com/office/drawing/2014/main" id="{3D13BF00-5412-85B2-43A2-D185FC523D3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6" name="Oval 3435">
                <a:extLst>
                  <a:ext uri="{FF2B5EF4-FFF2-40B4-BE49-F238E27FC236}">
                    <a16:creationId xmlns:a16="http://schemas.microsoft.com/office/drawing/2014/main" id="{E6EDF362-97F4-2E0D-119C-1693EF09A1F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7" name="Oval 3436">
                <a:extLst>
                  <a:ext uri="{FF2B5EF4-FFF2-40B4-BE49-F238E27FC236}">
                    <a16:creationId xmlns:a16="http://schemas.microsoft.com/office/drawing/2014/main" id="{9DCF531F-E499-49F7-2250-47DCBBB7DD31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8" name="Oval 3437">
                <a:extLst>
                  <a:ext uri="{FF2B5EF4-FFF2-40B4-BE49-F238E27FC236}">
                    <a16:creationId xmlns:a16="http://schemas.microsoft.com/office/drawing/2014/main" id="{E8172AD0-913B-C1A1-61DA-D3A43A6A65B7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9" name="Oval 3438">
                <a:extLst>
                  <a:ext uri="{FF2B5EF4-FFF2-40B4-BE49-F238E27FC236}">
                    <a16:creationId xmlns:a16="http://schemas.microsoft.com/office/drawing/2014/main" id="{959A6FE6-193F-41C1-F6C6-73808089813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0" name="Oval 3439">
                <a:extLst>
                  <a:ext uri="{FF2B5EF4-FFF2-40B4-BE49-F238E27FC236}">
                    <a16:creationId xmlns:a16="http://schemas.microsoft.com/office/drawing/2014/main" id="{004CB05E-AA47-3AD7-3F7F-2792218B7D5A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1" name="Oval 3440">
                <a:extLst>
                  <a:ext uri="{FF2B5EF4-FFF2-40B4-BE49-F238E27FC236}">
                    <a16:creationId xmlns:a16="http://schemas.microsoft.com/office/drawing/2014/main" id="{9BDF7D09-67BA-6A9A-A37E-3657B1BA3C5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2" name="Oval 3441">
                <a:extLst>
                  <a:ext uri="{FF2B5EF4-FFF2-40B4-BE49-F238E27FC236}">
                    <a16:creationId xmlns:a16="http://schemas.microsoft.com/office/drawing/2014/main" id="{7B4173AD-EEE6-044B-CFF3-15889692EAF0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3" name="Oval 3442">
                <a:extLst>
                  <a:ext uri="{FF2B5EF4-FFF2-40B4-BE49-F238E27FC236}">
                    <a16:creationId xmlns:a16="http://schemas.microsoft.com/office/drawing/2014/main" id="{6B63FC06-E5F7-A765-C93F-438439FFCBB4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4" name="Oval 3443">
                <a:extLst>
                  <a:ext uri="{FF2B5EF4-FFF2-40B4-BE49-F238E27FC236}">
                    <a16:creationId xmlns:a16="http://schemas.microsoft.com/office/drawing/2014/main" id="{CDC8D9D9-22E7-6C19-AFAE-237D6EBA4CD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5" name="Oval 3444">
                <a:extLst>
                  <a:ext uri="{FF2B5EF4-FFF2-40B4-BE49-F238E27FC236}">
                    <a16:creationId xmlns:a16="http://schemas.microsoft.com/office/drawing/2014/main" id="{1332F3C3-99E7-6110-F740-EC180E9150D4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6" name="Oval 3445">
                <a:extLst>
                  <a:ext uri="{FF2B5EF4-FFF2-40B4-BE49-F238E27FC236}">
                    <a16:creationId xmlns:a16="http://schemas.microsoft.com/office/drawing/2014/main" id="{EE113CFC-D951-DED4-0F24-17500B2994C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7" name="Oval 3446">
                <a:extLst>
                  <a:ext uri="{FF2B5EF4-FFF2-40B4-BE49-F238E27FC236}">
                    <a16:creationId xmlns:a16="http://schemas.microsoft.com/office/drawing/2014/main" id="{ECAEE02F-3B29-D8ED-27E0-0605ECBEA395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8" name="Oval 3447">
                <a:extLst>
                  <a:ext uri="{FF2B5EF4-FFF2-40B4-BE49-F238E27FC236}">
                    <a16:creationId xmlns:a16="http://schemas.microsoft.com/office/drawing/2014/main" id="{5ECBE6A3-44E4-A153-E896-44B443D30E08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F3E8812F-0229-BFDD-1BB8-261714C8EB8C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" name="Rectangle: Rounded Corners 3401">
              <a:extLst>
                <a:ext uri="{FF2B5EF4-FFF2-40B4-BE49-F238E27FC236}">
                  <a16:creationId xmlns:a16="http://schemas.microsoft.com/office/drawing/2014/main" id="{3A7E89E8-D391-F1FF-9A5F-8CB743F2A9AB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" name="Flowchart: Delay 3402">
              <a:extLst>
                <a:ext uri="{FF2B5EF4-FFF2-40B4-BE49-F238E27FC236}">
                  <a16:creationId xmlns:a16="http://schemas.microsoft.com/office/drawing/2014/main" id="{A913A967-1727-6BA9-1A7B-AE6A0EDC6590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" name="Arc 3403">
              <a:extLst>
                <a:ext uri="{FF2B5EF4-FFF2-40B4-BE49-F238E27FC236}">
                  <a16:creationId xmlns:a16="http://schemas.microsoft.com/office/drawing/2014/main" id="{EDD209EB-BC55-AABB-4E04-971684D3F647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" name="Arc 3404">
              <a:extLst>
                <a:ext uri="{FF2B5EF4-FFF2-40B4-BE49-F238E27FC236}">
                  <a16:creationId xmlns:a16="http://schemas.microsoft.com/office/drawing/2014/main" id="{B81FBF06-E48E-5232-28EC-1E2A4C4BB5D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" name="Rectangle: Rounded Corners 3405">
              <a:extLst>
                <a:ext uri="{FF2B5EF4-FFF2-40B4-BE49-F238E27FC236}">
                  <a16:creationId xmlns:a16="http://schemas.microsoft.com/office/drawing/2014/main" id="{8E6E2BB7-AF19-5016-EBAA-2EE399361F7C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FC48E97A-B5F9-C38B-713A-11B5FA329773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Rectangle: Rounded Corners 3407">
              <a:extLst>
                <a:ext uri="{FF2B5EF4-FFF2-40B4-BE49-F238E27FC236}">
                  <a16:creationId xmlns:a16="http://schemas.microsoft.com/office/drawing/2014/main" id="{918C86AC-CA20-C78E-7C34-A63F4B8EF0F2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85" name="Graphic 3384" descr="Tug boat with solid fill">
            <a:extLst>
              <a:ext uri="{FF2B5EF4-FFF2-40B4-BE49-F238E27FC236}">
                <a16:creationId xmlns:a16="http://schemas.microsoft.com/office/drawing/2014/main" id="{5BC55711-37BA-B3EE-8757-50ABE55F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1163" y="1959964"/>
            <a:ext cx="82321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F03956DB-B65A-8D6C-B9FF-263BC885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1" y="0"/>
            <a:ext cx="5676815" cy="6858000"/>
          </a:xfrm>
          <a:prstGeom prst="rect">
            <a:avLst/>
          </a:prstGeom>
        </p:spPr>
      </p:pic>
      <p:pic>
        <p:nvPicPr>
          <p:cNvPr id="5" name="Picture 4" descr="A green and white kite&#10;&#10;AI-generated content may be incorrect.">
            <a:extLst>
              <a:ext uri="{FF2B5EF4-FFF2-40B4-BE49-F238E27FC236}">
                <a16:creationId xmlns:a16="http://schemas.microsoft.com/office/drawing/2014/main" id="{B23858DA-6B31-54BA-C283-D55C18EB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61" y="3730413"/>
            <a:ext cx="7743006" cy="1909977"/>
          </a:xfrm>
          <a:prstGeom prst="rect">
            <a:avLst/>
          </a:prstGeom>
        </p:spPr>
      </p:pic>
      <p:pic>
        <p:nvPicPr>
          <p:cNvPr id="74" name="Picture 73" descr="An aerial view of a boat in the ocean&#10;&#10;AI-generated content may be incorrect.">
            <a:extLst>
              <a:ext uri="{FF2B5EF4-FFF2-40B4-BE49-F238E27FC236}">
                <a16:creationId xmlns:a16="http://schemas.microsoft.com/office/drawing/2014/main" id="{AE393E7E-AE4A-41B0-A839-D2B770A3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3239" y="574589"/>
            <a:ext cx="3262184" cy="2446638"/>
          </a:xfrm>
          <a:prstGeom prst="rect">
            <a:avLst/>
          </a:prstGeom>
        </p:spPr>
      </p:pic>
      <p:pic>
        <p:nvPicPr>
          <p:cNvPr id="76" name="Picture 75" descr="A piece of plastic in the water&#10;&#10;AI-generated content may be incorrect.">
            <a:extLst>
              <a:ext uri="{FF2B5EF4-FFF2-40B4-BE49-F238E27FC236}">
                <a16:creationId xmlns:a16="http://schemas.microsoft.com/office/drawing/2014/main" id="{79D7C6B8-B9BE-28BE-64CC-AA11595B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718" y="166816"/>
            <a:ext cx="2446638" cy="327473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C370BF2-D134-BAB2-D03D-4F94CF691784}"/>
              </a:ext>
            </a:extLst>
          </p:cNvPr>
          <p:cNvSpPr/>
          <p:nvPr/>
        </p:nvSpPr>
        <p:spPr>
          <a:xfrm>
            <a:off x="5919666" y="5241257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EBS and NBS Net</a:t>
            </a:r>
          </a:p>
          <a:p>
            <a:pPr algn="ctr"/>
            <a:r>
              <a:rPr lang="en-US" dirty="0"/>
              <a:t>For reference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2424DF9A-8CF4-C7FF-2FB9-E565093D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701" y="84120"/>
            <a:ext cx="162568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79552A6-9B31-4A4A-BDEE-8E8C1CAEDC4E}"/>
              </a:ext>
            </a:extLst>
          </p:cNvPr>
          <p:cNvGrpSpPr/>
          <p:nvPr/>
        </p:nvGrpSpPr>
        <p:grpSpPr>
          <a:xfrm>
            <a:off x="4059360" y="1474119"/>
            <a:ext cx="3299682" cy="2908257"/>
            <a:chOff x="4059360" y="1454869"/>
            <a:chExt cx="3299682" cy="289069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330ABB-0119-4008-9FB3-DB03A294F14E}"/>
                </a:ext>
              </a:extLst>
            </p:cNvPr>
            <p:cNvGrpSpPr/>
            <p:nvPr/>
          </p:nvGrpSpPr>
          <p:grpSpPr>
            <a:xfrm>
              <a:off x="4122082" y="1456614"/>
              <a:ext cx="3236960" cy="2888947"/>
              <a:chOff x="4122082" y="1466774"/>
              <a:chExt cx="3039812" cy="288894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3FFD953-6D75-4877-9769-E32A6D51D3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78E7482-7A21-4BDF-BD72-0F3A6B1E34B4}"/>
                  </a:ext>
                </a:extLst>
              </p:cNvPr>
              <p:cNvSpPr/>
              <p:nvPr/>
            </p:nvSpPr>
            <p:spPr>
              <a:xfrm rot="1558295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5C64FEC-1DFE-484A-85A1-3245331425E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51516398-2681-41DE-8FF0-BAFFD22874B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4A7D524-95AA-4B91-8668-1FC52C60C0F8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328F854-3351-4781-B461-FC99D2571BBF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671088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B990B1A-8979-44DB-BBF2-E0502C6BA1E6}"/>
                  </a:ext>
                </a:extLst>
              </p:cNvPr>
              <p:cNvSpPr/>
              <p:nvPr/>
            </p:nvSpPr>
            <p:spPr>
              <a:xfrm>
                <a:off x="4185446" y="1617632"/>
                <a:ext cx="2976448" cy="2676149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016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856803-EB3A-4B83-A043-C1CFF1C24506}"/>
                </a:ext>
              </a:extLst>
            </p:cNvPr>
            <p:cNvSpPr/>
            <p:nvPr/>
          </p:nvSpPr>
          <p:spPr>
            <a:xfrm>
              <a:off x="4201512" y="1531178"/>
              <a:ext cx="2989068" cy="2699153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  <a:gd name="connsiteX0" fmla="*/ 0 w 2992349"/>
                <a:gd name="connsiteY0" fmla="*/ 0 h 2658921"/>
                <a:gd name="connsiteX1" fmla="*/ 2971793 w 2992349"/>
                <a:gd name="connsiteY1" fmla="*/ 778233 h 2658921"/>
                <a:gd name="connsiteX2" fmla="*/ 592674 w 2992349"/>
                <a:gd name="connsiteY2" fmla="*/ 2658921 h 2658921"/>
                <a:gd name="connsiteX0" fmla="*/ 0 w 2976980"/>
                <a:gd name="connsiteY0" fmla="*/ 0 h 2579731"/>
                <a:gd name="connsiteX1" fmla="*/ 2971793 w 2976980"/>
                <a:gd name="connsiteY1" fmla="*/ 778233 h 2579731"/>
                <a:gd name="connsiteX2" fmla="*/ 577415 w 2976980"/>
                <a:gd name="connsiteY2" fmla="*/ 2579731 h 2579731"/>
                <a:gd name="connsiteX0" fmla="*/ 0 w 2976980"/>
                <a:gd name="connsiteY0" fmla="*/ 0 h 2533149"/>
                <a:gd name="connsiteX1" fmla="*/ 2971793 w 2976980"/>
                <a:gd name="connsiteY1" fmla="*/ 778233 h 2533149"/>
                <a:gd name="connsiteX2" fmla="*/ 577415 w 2976980"/>
                <a:gd name="connsiteY2" fmla="*/ 2533149 h 2533149"/>
                <a:gd name="connsiteX0" fmla="*/ 0 w 2985348"/>
                <a:gd name="connsiteY0" fmla="*/ 0 h 2533149"/>
                <a:gd name="connsiteX1" fmla="*/ 2971793 w 2985348"/>
                <a:gd name="connsiteY1" fmla="*/ 778233 h 2533149"/>
                <a:gd name="connsiteX2" fmla="*/ 577415 w 2985348"/>
                <a:gd name="connsiteY2" fmla="*/ 2533149 h 2533149"/>
                <a:gd name="connsiteX0" fmla="*/ 0 w 3004738"/>
                <a:gd name="connsiteY0" fmla="*/ 0 h 2533149"/>
                <a:gd name="connsiteX1" fmla="*/ 2971793 w 3004738"/>
                <a:gd name="connsiteY1" fmla="*/ 778233 h 2533149"/>
                <a:gd name="connsiteX2" fmla="*/ 577415 w 3004738"/>
                <a:gd name="connsiteY2" fmla="*/ 2533149 h 2533149"/>
                <a:gd name="connsiteX0" fmla="*/ 0 w 2984593"/>
                <a:gd name="connsiteY0" fmla="*/ 0 h 2533149"/>
                <a:gd name="connsiteX1" fmla="*/ 2971793 w 2984593"/>
                <a:gd name="connsiteY1" fmla="*/ 778233 h 2533149"/>
                <a:gd name="connsiteX2" fmla="*/ 577415 w 2984593"/>
                <a:gd name="connsiteY2" fmla="*/ 2533149 h 253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593" h="2533149">
                  <a:moveTo>
                    <a:pt x="0" y="0"/>
                  </a:moveTo>
                  <a:cubicBezTo>
                    <a:pt x="1431572" y="126295"/>
                    <a:pt x="2814522" y="309459"/>
                    <a:pt x="2971793" y="778233"/>
                  </a:cubicBezTo>
                  <a:cubicBezTo>
                    <a:pt x="3129064" y="1247007"/>
                    <a:pt x="1808609" y="1759154"/>
                    <a:pt x="577415" y="2533149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6F50919-6AD1-4219-8600-E10BDA06EEF4}"/>
                </a:ext>
              </a:extLst>
            </p:cNvPr>
            <p:cNvGrpSpPr/>
            <p:nvPr/>
          </p:nvGrpSpPr>
          <p:grpSpPr>
            <a:xfrm>
              <a:off x="4059360" y="1454869"/>
              <a:ext cx="3205836" cy="2740522"/>
              <a:chOff x="4112549" y="1632779"/>
              <a:chExt cx="3010583" cy="2740522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8EB4E5A-30B9-4915-A75E-F3CDCCB1405A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381510D-ADF3-45FD-8B7D-9A1216A36B4C}"/>
                  </a:ext>
                </a:extLst>
              </p:cNvPr>
              <p:cNvSpPr/>
              <p:nvPr/>
            </p:nvSpPr>
            <p:spPr>
              <a:xfrm>
                <a:off x="4112549" y="1632779"/>
                <a:ext cx="3010583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85F414B-41D6-4AC8-8A8C-D657B1DB655E}"/>
              </a:ext>
            </a:extLst>
          </p:cNvPr>
          <p:cNvGrpSpPr/>
          <p:nvPr/>
        </p:nvGrpSpPr>
        <p:grpSpPr>
          <a:xfrm>
            <a:off x="4039195" y="-901700"/>
            <a:ext cx="10332808" cy="5085020"/>
            <a:chOff x="967329" y="446747"/>
            <a:chExt cx="10332808" cy="5085020"/>
          </a:xfrm>
        </p:grpSpPr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0B7DD47-9900-41B5-9FDC-ED4D3BE9D1D5}"/>
                </a:ext>
              </a:extLst>
            </p:cNvPr>
            <p:cNvSpPr/>
            <p:nvPr/>
          </p:nvSpPr>
          <p:spPr>
            <a:xfrm>
              <a:off x="967329" y="2019149"/>
              <a:ext cx="10332808" cy="3512618"/>
            </a:xfrm>
            <a:custGeom>
              <a:avLst/>
              <a:gdLst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6802"/>
                <a:gd name="connsiteX1" fmla="*/ 27917 w 3003749"/>
                <a:gd name="connsiteY1" fmla="*/ 177800 h 3396802"/>
                <a:gd name="connsiteX2" fmla="*/ 53317 w 3003749"/>
                <a:gd name="connsiteY2" fmla="*/ 186267 h 3396802"/>
                <a:gd name="connsiteX3" fmla="*/ 214183 w 3003749"/>
                <a:gd name="connsiteY3" fmla="*/ 389467 h 3396802"/>
                <a:gd name="connsiteX4" fmla="*/ 231117 w 3003749"/>
                <a:gd name="connsiteY4" fmla="*/ 389467 h 3396802"/>
                <a:gd name="connsiteX5" fmla="*/ 19450 w 3003749"/>
                <a:gd name="connsiteY5" fmla="*/ 533400 h 3396802"/>
                <a:gd name="connsiteX6" fmla="*/ 19450 w 3003749"/>
                <a:gd name="connsiteY6" fmla="*/ 550334 h 3396802"/>
                <a:gd name="connsiteX7" fmla="*/ 2999717 w 3003749"/>
                <a:gd name="connsiteY7" fmla="*/ 1253067 h 3396802"/>
                <a:gd name="connsiteX8" fmla="*/ 662917 w 3003749"/>
                <a:gd name="connsiteY8" fmla="*/ 3251200 h 3396802"/>
                <a:gd name="connsiteX9" fmla="*/ 671383 w 3003749"/>
                <a:gd name="connsiteY9" fmla="*/ 3242734 h 3396802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2118"/>
                <a:gd name="connsiteX1" fmla="*/ 27917 w 3003749"/>
                <a:gd name="connsiteY1" fmla="*/ 177800 h 3392118"/>
                <a:gd name="connsiteX2" fmla="*/ 53317 w 3003749"/>
                <a:gd name="connsiteY2" fmla="*/ 186267 h 3392118"/>
                <a:gd name="connsiteX3" fmla="*/ 214183 w 3003749"/>
                <a:gd name="connsiteY3" fmla="*/ 389467 h 3392118"/>
                <a:gd name="connsiteX4" fmla="*/ 231117 w 3003749"/>
                <a:gd name="connsiteY4" fmla="*/ 389467 h 3392118"/>
                <a:gd name="connsiteX5" fmla="*/ 19450 w 3003749"/>
                <a:gd name="connsiteY5" fmla="*/ 533400 h 3392118"/>
                <a:gd name="connsiteX6" fmla="*/ 19450 w 3003749"/>
                <a:gd name="connsiteY6" fmla="*/ 550334 h 3392118"/>
                <a:gd name="connsiteX7" fmla="*/ 2999717 w 3003749"/>
                <a:gd name="connsiteY7" fmla="*/ 1253067 h 3392118"/>
                <a:gd name="connsiteX8" fmla="*/ 662917 w 3003749"/>
                <a:gd name="connsiteY8" fmla="*/ 3251200 h 3392118"/>
                <a:gd name="connsiteX9" fmla="*/ 696783 w 3003749"/>
                <a:gd name="connsiteY9" fmla="*/ 3225800 h 3392118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4438"/>
                <a:gd name="connsiteX1" fmla="*/ 27917 w 3003749"/>
                <a:gd name="connsiteY1" fmla="*/ 177800 h 3394438"/>
                <a:gd name="connsiteX2" fmla="*/ 53317 w 3003749"/>
                <a:gd name="connsiteY2" fmla="*/ 186267 h 3394438"/>
                <a:gd name="connsiteX3" fmla="*/ 214183 w 3003749"/>
                <a:gd name="connsiteY3" fmla="*/ 389467 h 3394438"/>
                <a:gd name="connsiteX4" fmla="*/ 231117 w 3003749"/>
                <a:gd name="connsiteY4" fmla="*/ 389467 h 3394438"/>
                <a:gd name="connsiteX5" fmla="*/ 19450 w 3003749"/>
                <a:gd name="connsiteY5" fmla="*/ 533400 h 3394438"/>
                <a:gd name="connsiteX6" fmla="*/ 19450 w 3003749"/>
                <a:gd name="connsiteY6" fmla="*/ 550334 h 3394438"/>
                <a:gd name="connsiteX7" fmla="*/ 2999717 w 3003749"/>
                <a:gd name="connsiteY7" fmla="*/ 1253067 h 3394438"/>
                <a:gd name="connsiteX8" fmla="*/ 662917 w 3003749"/>
                <a:gd name="connsiteY8" fmla="*/ 3251200 h 3394438"/>
                <a:gd name="connsiteX9" fmla="*/ 637517 w 3003749"/>
                <a:gd name="connsiteY9" fmla="*/ 3234267 h 3394438"/>
                <a:gd name="connsiteX0" fmla="*/ 425850 w 4151189"/>
                <a:gd name="connsiteY0" fmla="*/ 0 h 3306120"/>
                <a:gd name="connsiteX1" fmla="*/ 27917 w 4151189"/>
                <a:gd name="connsiteY1" fmla="*/ 177800 h 3306120"/>
                <a:gd name="connsiteX2" fmla="*/ 53317 w 4151189"/>
                <a:gd name="connsiteY2" fmla="*/ 186267 h 3306120"/>
                <a:gd name="connsiteX3" fmla="*/ 214183 w 4151189"/>
                <a:gd name="connsiteY3" fmla="*/ 389467 h 3306120"/>
                <a:gd name="connsiteX4" fmla="*/ 231117 w 4151189"/>
                <a:gd name="connsiteY4" fmla="*/ 389467 h 3306120"/>
                <a:gd name="connsiteX5" fmla="*/ 19450 w 4151189"/>
                <a:gd name="connsiteY5" fmla="*/ 533400 h 3306120"/>
                <a:gd name="connsiteX6" fmla="*/ 19450 w 4151189"/>
                <a:gd name="connsiteY6" fmla="*/ 550334 h 3306120"/>
                <a:gd name="connsiteX7" fmla="*/ 2999717 w 4151189"/>
                <a:gd name="connsiteY7" fmla="*/ 1253067 h 3306120"/>
                <a:gd name="connsiteX8" fmla="*/ 662917 w 4151189"/>
                <a:gd name="connsiteY8" fmla="*/ 3251200 h 3306120"/>
                <a:gd name="connsiteX9" fmla="*/ 4151184 w 4151189"/>
                <a:gd name="connsiteY9" fmla="*/ 2311400 h 3306120"/>
                <a:gd name="connsiteX0" fmla="*/ 425850 w 4151191"/>
                <a:gd name="connsiteY0" fmla="*/ 0 h 3251200"/>
                <a:gd name="connsiteX1" fmla="*/ 27917 w 4151191"/>
                <a:gd name="connsiteY1" fmla="*/ 177800 h 3251200"/>
                <a:gd name="connsiteX2" fmla="*/ 53317 w 4151191"/>
                <a:gd name="connsiteY2" fmla="*/ 186267 h 3251200"/>
                <a:gd name="connsiteX3" fmla="*/ 214183 w 4151191"/>
                <a:gd name="connsiteY3" fmla="*/ 389467 h 3251200"/>
                <a:gd name="connsiteX4" fmla="*/ 231117 w 4151191"/>
                <a:gd name="connsiteY4" fmla="*/ 389467 h 3251200"/>
                <a:gd name="connsiteX5" fmla="*/ 19450 w 4151191"/>
                <a:gd name="connsiteY5" fmla="*/ 533400 h 3251200"/>
                <a:gd name="connsiteX6" fmla="*/ 19450 w 4151191"/>
                <a:gd name="connsiteY6" fmla="*/ 550334 h 3251200"/>
                <a:gd name="connsiteX7" fmla="*/ 2999717 w 4151191"/>
                <a:gd name="connsiteY7" fmla="*/ 1253067 h 3251200"/>
                <a:gd name="connsiteX8" fmla="*/ 662917 w 4151191"/>
                <a:gd name="connsiteY8" fmla="*/ 3251200 h 3251200"/>
                <a:gd name="connsiteX9" fmla="*/ 4151184 w 4151191"/>
                <a:gd name="connsiteY9" fmla="*/ 2311400 h 3251200"/>
                <a:gd name="connsiteX0" fmla="*/ 425850 w 4278191"/>
                <a:gd name="connsiteY0" fmla="*/ 0 h 3251200"/>
                <a:gd name="connsiteX1" fmla="*/ 27917 w 4278191"/>
                <a:gd name="connsiteY1" fmla="*/ 177800 h 3251200"/>
                <a:gd name="connsiteX2" fmla="*/ 53317 w 4278191"/>
                <a:gd name="connsiteY2" fmla="*/ 186267 h 3251200"/>
                <a:gd name="connsiteX3" fmla="*/ 214183 w 4278191"/>
                <a:gd name="connsiteY3" fmla="*/ 389467 h 3251200"/>
                <a:gd name="connsiteX4" fmla="*/ 231117 w 4278191"/>
                <a:gd name="connsiteY4" fmla="*/ 389467 h 3251200"/>
                <a:gd name="connsiteX5" fmla="*/ 19450 w 4278191"/>
                <a:gd name="connsiteY5" fmla="*/ 533400 h 3251200"/>
                <a:gd name="connsiteX6" fmla="*/ 19450 w 4278191"/>
                <a:gd name="connsiteY6" fmla="*/ 550334 h 3251200"/>
                <a:gd name="connsiteX7" fmla="*/ 2999717 w 4278191"/>
                <a:gd name="connsiteY7" fmla="*/ 1253067 h 3251200"/>
                <a:gd name="connsiteX8" fmla="*/ 662917 w 4278191"/>
                <a:gd name="connsiteY8" fmla="*/ 3251200 h 3251200"/>
                <a:gd name="connsiteX9" fmla="*/ 4278184 w 4278191"/>
                <a:gd name="connsiteY9" fmla="*/ 2243666 h 3251200"/>
                <a:gd name="connsiteX0" fmla="*/ 425850 w 4543563"/>
                <a:gd name="connsiteY0" fmla="*/ 0 h 3251200"/>
                <a:gd name="connsiteX1" fmla="*/ 27917 w 4543563"/>
                <a:gd name="connsiteY1" fmla="*/ 177800 h 3251200"/>
                <a:gd name="connsiteX2" fmla="*/ 53317 w 4543563"/>
                <a:gd name="connsiteY2" fmla="*/ 186267 h 3251200"/>
                <a:gd name="connsiteX3" fmla="*/ 214183 w 4543563"/>
                <a:gd name="connsiteY3" fmla="*/ 389467 h 3251200"/>
                <a:gd name="connsiteX4" fmla="*/ 231117 w 4543563"/>
                <a:gd name="connsiteY4" fmla="*/ 389467 h 3251200"/>
                <a:gd name="connsiteX5" fmla="*/ 19450 w 4543563"/>
                <a:gd name="connsiteY5" fmla="*/ 533400 h 3251200"/>
                <a:gd name="connsiteX6" fmla="*/ 19450 w 4543563"/>
                <a:gd name="connsiteY6" fmla="*/ 550334 h 3251200"/>
                <a:gd name="connsiteX7" fmla="*/ 2999717 w 4543563"/>
                <a:gd name="connsiteY7" fmla="*/ 1253067 h 3251200"/>
                <a:gd name="connsiteX8" fmla="*/ 662917 w 4543563"/>
                <a:gd name="connsiteY8" fmla="*/ 3251200 h 3251200"/>
                <a:gd name="connsiteX9" fmla="*/ 4278184 w 4543563"/>
                <a:gd name="connsiteY9" fmla="*/ 2243666 h 3251200"/>
                <a:gd name="connsiteX10" fmla="*/ 4269717 w 4543563"/>
                <a:gd name="connsiteY10" fmla="*/ 2226734 h 3251200"/>
                <a:gd name="connsiteX0" fmla="*/ 425850 w 7868051"/>
                <a:gd name="connsiteY0" fmla="*/ 0 h 3251200"/>
                <a:gd name="connsiteX1" fmla="*/ 27917 w 7868051"/>
                <a:gd name="connsiteY1" fmla="*/ 177800 h 3251200"/>
                <a:gd name="connsiteX2" fmla="*/ 53317 w 7868051"/>
                <a:gd name="connsiteY2" fmla="*/ 186267 h 3251200"/>
                <a:gd name="connsiteX3" fmla="*/ 214183 w 7868051"/>
                <a:gd name="connsiteY3" fmla="*/ 389467 h 3251200"/>
                <a:gd name="connsiteX4" fmla="*/ 231117 w 7868051"/>
                <a:gd name="connsiteY4" fmla="*/ 389467 h 3251200"/>
                <a:gd name="connsiteX5" fmla="*/ 19450 w 7868051"/>
                <a:gd name="connsiteY5" fmla="*/ 533400 h 3251200"/>
                <a:gd name="connsiteX6" fmla="*/ 19450 w 7868051"/>
                <a:gd name="connsiteY6" fmla="*/ 550334 h 3251200"/>
                <a:gd name="connsiteX7" fmla="*/ 2999717 w 7868051"/>
                <a:gd name="connsiteY7" fmla="*/ 1253067 h 3251200"/>
                <a:gd name="connsiteX8" fmla="*/ 662917 w 7868051"/>
                <a:gd name="connsiteY8" fmla="*/ 3251200 h 3251200"/>
                <a:gd name="connsiteX9" fmla="*/ 4278184 w 7868051"/>
                <a:gd name="connsiteY9" fmla="*/ 2243666 h 3251200"/>
                <a:gd name="connsiteX10" fmla="*/ 7868051 w 7868051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8680852"/>
                <a:gd name="connsiteY0" fmla="*/ 0 h 3251200"/>
                <a:gd name="connsiteX1" fmla="*/ 27917 w 8680852"/>
                <a:gd name="connsiteY1" fmla="*/ 177800 h 3251200"/>
                <a:gd name="connsiteX2" fmla="*/ 53317 w 8680852"/>
                <a:gd name="connsiteY2" fmla="*/ 186267 h 3251200"/>
                <a:gd name="connsiteX3" fmla="*/ 214183 w 8680852"/>
                <a:gd name="connsiteY3" fmla="*/ 389467 h 3251200"/>
                <a:gd name="connsiteX4" fmla="*/ 231117 w 8680852"/>
                <a:gd name="connsiteY4" fmla="*/ 389467 h 3251200"/>
                <a:gd name="connsiteX5" fmla="*/ 19450 w 8680852"/>
                <a:gd name="connsiteY5" fmla="*/ 533400 h 3251200"/>
                <a:gd name="connsiteX6" fmla="*/ 19450 w 8680852"/>
                <a:gd name="connsiteY6" fmla="*/ 550334 h 3251200"/>
                <a:gd name="connsiteX7" fmla="*/ 2999717 w 8680852"/>
                <a:gd name="connsiteY7" fmla="*/ 1253067 h 3251200"/>
                <a:gd name="connsiteX8" fmla="*/ 662917 w 8680852"/>
                <a:gd name="connsiteY8" fmla="*/ 3251200 h 3251200"/>
                <a:gd name="connsiteX9" fmla="*/ 4278184 w 8680852"/>
                <a:gd name="connsiteY9" fmla="*/ 2243666 h 3251200"/>
                <a:gd name="connsiteX10" fmla="*/ 8680851 w 8680852"/>
                <a:gd name="connsiteY10" fmla="*/ 677333 h 3251200"/>
                <a:gd name="connsiteX0" fmla="*/ 425850 w 9014358"/>
                <a:gd name="connsiteY0" fmla="*/ 0 h 3251200"/>
                <a:gd name="connsiteX1" fmla="*/ 27917 w 9014358"/>
                <a:gd name="connsiteY1" fmla="*/ 177800 h 3251200"/>
                <a:gd name="connsiteX2" fmla="*/ 53317 w 9014358"/>
                <a:gd name="connsiteY2" fmla="*/ 186267 h 3251200"/>
                <a:gd name="connsiteX3" fmla="*/ 214183 w 9014358"/>
                <a:gd name="connsiteY3" fmla="*/ 389467 h 3251200"/>
                <a:gd name="connsiteX4" fmla="*/ 231117 w 9014358"/>
                <a:gd name="connsiteY4" fmla="*/ 389467 h 3251200"/>
                <a:gd name="connsiteX5" fmla="*/ 19450 w 9014358"/>
                <a:gd name="connsiteY5" fmla="*/ 533400 h 3251200"/>
                <a:gd name="connsiteX6" fmla="*/ 19450 w 9014358"/>
                <a:gd name="connsiteY6" fmla="*/ 550334 h 3251200"/>
                <a:gd name="connsiteX7" fmla="*/ 2999717 w 9014358"/>
                <a:gd name="connsiteY7" fmla="*/ 1253067 h 3251200"/>
                <a:gd name="connsiteX8" fmla="*/ 662917 w 9014358"/>
                <a:gd name="connsiteY8" fmla="*/ 3251200 h 3251200"/>
                <a:gd name="connsiteX9" fmla="*/ 4278184 w 9014358"/>
                <a:gd name="connsiteY9" fmla="*/ 2243666 h 3251200"/>
                <a:gd name="connsiteX10" fmla="*/ 8680851 w 9014358"/>
                <a:gd name="connsiteY10" fmla="*/ 677333 h 3251200"/>
                <a:gd name="connsiteX11" fmla="*/ 8706249 w 9014358"/>
                <a:gd name="connsiteY11" fmla="*/ 702734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935797"/>
                <a:gd name="connsiteY0" fmla="*/ 0 h 3251200"/>
                <a:gd name="connsiteX1" fmla="*/ 27917 w 9935797"/>
                <a:gd name="connsiteY1" fmla="*/ 177800 h 3251200"/>
                <a:gd name="connsiteX2" fmla="*/ 53317 w 9935797"/>
                <a:gd name="connsiteY2" fmla="*/ 186267 h 3251200"/>
                <a:gd name="connsiteX3" fmla="*/ 214183 w 9935797"/>
                <a:gd name="connsiteY3" fmla="*/ 389467 h 3251200"/>
                <a:gd name="connsiteX4" fmla="*/ 231117 w 9935797"/>
                <a:gd name="connsiteY4" fmla="*/ 389467 h 3251200"/>
                <a:gd name="connsiteX5" fmla="*/ 19450 w 9935797"/>
                <a:gd name="connsiteY5" fmla="*/ 533400 h 3251200"/>
                <a:gd name="connsiteX6" fmla="*/ 19450 w 9935797"/>
                <a:gd name="connsiteY6" fmla="*/ 550334 h 3251200"/>
                <a:gd name="connsiteX7" fmla="*/ 2999717 w 9935797"/>
                <a:gd name="connsiteY7" fmla="*/ 1253067 h 3251200"/>
                <a:gd name="connsiteX8" fmla="*/ 662917 w 9935797"/>
                <a:gd name="connsiteY8" fmla="*/ 3251200 h 3251200"/>
                <a:gd name="connsiteX9" fmla="*/ 4278184 w 9935797"/>
                <a:gd name="connsiteY9" fmla="*/ 2243666 h 3251200"/>
                <a:gd name="connsiteX10" fmla="*/ 8680851 w 9935797"/>
                <a:gd name="connsiteY10" fmla="*/ 677333 h 3251200"/>
                <a:gd name="connsiteX11" fmla="*/ 9849249 w 9935797"/>
                <a:gd name="connsiteY11" fmla="*/ 558800 h 3251200"/>
                <a:gd name="connsiteX12" fmla="*/ 9849249 w 9935797"/>
                <a:gd name="connsiteY12" fmla="*/ 592667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9849249 w 9942911"/>
                <a:gd name="connsiteY13" fmla="*/ 2709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8697781 w 10213436"/>
                <a:gd name="connsiteY14" fmla="*/ 3217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15" fmla="*/ 6115448 w 10213436"/>
                <a:gd name="connsiteY15" fmla="*/ 575734 h 3251200"/>
                <a:gd name="connsiteX0" fmla="*/ 425850 w 10213436"/>
                <a:gd name="connsiteY0" fmla="*/ 203201 h 3454401"/>
                <a:gd name="connsiteX1" fmla="*/ 27917 w 10213436"/>
                <a:gd name="connsiteY1" fmla="*/ 381001 h 3454401"/>
                <a:gd name="connsiteX2" fmla="*/ 53317 w 10213436"/>
                <a:gd name="connsiteY2" fmla="*/ 389468 h 3454401"/>
                <a:gd name="connsiteX3" fmla="*/ 214183 w 10213436"/>
                <a:gd name="connsiteY3" fmla="*/ 592668 h 3454401"/>
                <a:gd name="connsiteX4" fmla="*/ 231117 w 10213436"/>
                <a:gd name="connsiteY4" fmla="*/ 592668 h 3454401"/>
                <a:gd name="connsiteX5" fmla="*/ 19450 w 10213436"/>
                <a:gd name="connsiteY5" fmla="*/ 736601 h 3454401"/>
                <a:gd name="connsiteX6" fmla="*/ 19450 w 10213436"/>
                <a:gd name="connsiteY6" fmla="*/ 753535 h 3454401"/>
                <a:gd name="connsiteX7" fmla="*/ 2999717 w 10213436"/>
                <a:gd name="connsiteY7" fmla="*/ 1456268 h 3454401"/>
                <a:gd name="connsiteX8" fmla="*/ 662917 w 10213436"/>
                <a:gd name="connsiteY8" fmla="*/ 3454401 h 3454401"/>
                <a:gd name="connsiteX9" fmla="*/ 4278184 w 10213436"/>
                <a:gd name="connsiteY9" fmla="*/ 2446867 h 3454401"/>
                <a:gd name="connsiteX10" fmla="*/ 8680851 w 10213436"/>
                <a:gd name="connsiteY10" fmla="*/ 880534 h 3454401"/>
                <a:gd name="connsiteX11" fmla="*/ 9849249 w 10213436"/>
                <a:gd name="connsiteY11" fmla="*/ 762001 h 3454401"/>
                <a:gd name="connsiteX12" fmla="*/ 9874649 w 10213436"/>
                <a:gd name="connsiteY12" fmla="*/ 508001 h 3454401"/>
                <a:gd name="connsiteX13" fmla="*/ 8689316 w 10213436"/>
                <a:gd name="connsiteY13" fmla="*/ 550335 h 3454401"/>
                <a:gd name="connsiteX14" fmla="*/ 6140847 w 10213436"/>
                <a:gd name="connsiteY14" fmla="*/ 770469 h 3454401"/>
                <a:gd name="connsiteX15" fmla="*/ 2711848 w 10213436"/>
                <a:gd name="connsiteY15" fmla="*/ 2 h 3454401"/>
                <a:gd name="connsiteX0" fmla="*/ 425850 w 10213436"/>
                <a:gd name="connsiteY0" fmla="*/ 262760 h 3513960"/>
                <a:gd name="connsiteX1" fmla="*/ 27917 w 10213436"/>
                <a:gd name="connsiteY1" fmla="*/ 440560 h 3513960"/>
                <a:gd name="connsiteX2" fmla="*/ 53317 w 10213436"/>
                <a:gd name="connsiteY2" fmla="*/ 449027 h 3513960"/>
                <a:gd name="connsiteX3" fmla="*/ 214183 w 10213436"/>
                <a:gd name="connsiteY3" fmla="*/ 652227 h 3513960"/>
                <a:gd name="connsiteX4" fmla="*/ 231117 w 10213436"/>
                <a:gd name="connsiteY4" fmla="*/ 652227 h 3513960"/>
                <a:gd name="connsiteX5" fmla="*/ 19450 w 10213436"/>
                <a:gd name="connsiteY5" fmla="*/ 796160 h 3513960"/>
                <a:gd name="connsiteX6" fmla="*/ 19450 w 10213436"/>
                <a:gd name="connsiteY6" fmla="*/ 813094 h 3513960"/>
                <a:gd name="connsiteX7" fmla="*/ 2999717 w 10213436"/>
                <a:gd name="connsiteY7" fmla="*/ 1515827 h 3513960"/>
                <a:gd name="connsiteX8" fmla="*/ 662917 w 10213436"/>
                <a:gd name="connsiteY8" fmla="*/ 3513960 h 3513960"/>
                <a:gd name="connsiteX9" fmla="*/ 4278184 w 10213436"/>
                <a:gd name="connsiteY9" fmla="*/ 2506426 h 3513960"/>
                <a:gd name="connsiteX10" fmla="*/ 8680851 w 10213436"/>
                <a:gd name="connsiteY10" fmla="*/ 940093 h 3513960"/>
                <a:gd name="connsiteX11" fmla="*/ 9849249 w 10213436"/>
                <a:gd name="connsiteY11" fmla="*/ 821560 h 3513960"/>
                <a:gd name="connsiteX12" fmla="*/ 9874649 w 10213436"/>
                <a:gd name="connsiteY12" fmla="*/ 567560 h 3513960"/>
                <a:gd name="connsiteX13" fmla="*/ 8689316 w 10213436"/>
                <a:gd name="connsiteY13" fmla="*/ 609894 h 3513960"/>
                <a:gd name="connsiteX14" fmla="*/ 6140847 w 10213436"/>
                <a:gd name="connsiteY14" fmla="*/ 830028 h 3513960"/>
                <a:gd name="connsiteX15" fmla="*/ 2711848 w 10213436"/>
                <a:gd name="connsiteY15" fmla="*/ 59561 h 3513960"/>
                <a:gd name="connsiteX16" fmla="*/ 2720315 w 10213436"/>
                <a:gd name="connsiteY16" fmla="*/ 51095 h 3513960"/>
                <a:gd name="connsiteX0" fmla="*/ 457203 w 10244789"/>
                <a:gd name="connsiteY0" fmla="*/ 242543 h 3493743"/>
                <a:gd name="connsiteX1" fmla="*/ 59270 w 10244789"/>
                <a:gd name="connsiteY1" fmla="*/ 420343 h 3493743"/>
                <a:gd name="connsiteX2" fmla="*/ 84670 w 10244789"/>
                <a:gd name="connsiteY2" fmla="*/ 428810 h 3493743"/>
                <a:gd name="connsiteX3" fmla="*/ 245536 w 10244789"/>
                <a:gd name="connsiteY3" fmla="*/ 632010 h 3493743"/>
                <a:gd name="connsiteX4" fmla="*/ 262470 w 10244789"/>
                <a:gd name="connsiteY4" fmla="*/ 632010 h 3493743"/>
                <a:gd name="connsiteX5" fmla="*/ 50803 w 10244789"/>
                <a:gd name="connsiteY5" fmla="*/ 775943 h 3493743"/>
                <a:gd name="connsiteX6" fmla="*/ 50803 w 10244789"/>
                <a:gd name="connsiteY6" fmla="*/ 792877 h 3493743"/>
                <a:gd name="connsiteX7" fmla="*/ 3031070 w 10244789"/>
                <a:gd name="connsiteY7" fmla="*/ 1495610 h 3493743"/>
                <a:gd name="connsiteX8" fmla="*/ 694270 w 10244789"/>
                <a:gd name="connsiteY8" fmla="*/ 3493743 h 3493743"/>
                <a:gd name="connsiteX9" fmla="*/ 4309537 w 10244789"/>
                <a:gd name="connsiteY9" fmla="*/ 2486209 h 3493743"/>
                <a:gd name="connsiteX10" fmla="*/ 8712204 w 10244789"/>
                <a:gd name="connsiteY10" fmla="*/ 919876 h 3493743"/>
                <a:gd name="connsiteX11" fmla="*/ 9880602 w 10244789"/>
                <a:gd name="connsiteY11" fmla="*/ 801343 h 3493743"/>
                <a:gd name="connsiteX12" fmla="*/ 9906002 w 10244789"/>
                <a:gd name="connsiteY12" fmla="*/ 547343 h 3493743"/>
                <a:gd name="connsiteX13" fmla="*/ 8720669 w 10244789"/>
                <a:gd name="connsiteY13" fmla="*/ 589677 h 3493743"/>
                <a:gd name="connsiteX14" fmla="*/ 6172200 w 10244789"/>
                <a:gd name="connsiteY14" fmla="*/ 809811 h 3493743"/>
                <a:gd name="connsiteX15" fmla="*/ 2743201 w 10244789"/>
                <a:gd name="connsiteY15" fmla="*/ 39344 h 3493743"/>
                <a:gd name="connsiteX16" fmla="*/ 1 w 10244789"/>
                <a:gd name="connsiteY16" fmla="*/ 140945 h 3493743"/>
                <a:gd name="connsiteX0" fmla="*/ 667844 w 10455430"/>
                <a:gd name="connsiteY0" fmla="*/ 242543 h 3493743"/>
                <a:gd name="connsiteX1" fmla="*/ 269911 w 10455430"/>
                <a:gd name="connsiteY1" fmla="*/ 420343 h 3493743"/>
                <a:gd name="connsiteX2" fmla="*/ 295311 w 10455430"/>
                <a:gd name="connsiteY2" fmla="*/ 428810 h 3493743"/>
                <a:gd name="connsiteX3" fmla="*/ 456177 w 10455430"/>
                <a:gd name="connsiteY3" fmla="*/ 632010 h 3493743"/>
                <a:gd name="connsiteX4" fmla="*/ 473111 w 10455430"/>
                <a:gd name="connsiteY4" fmla="*/ 632010 h 3493743"/>
                <a:gd name="connsiteX5" fmla="*/ 261444 w 10455430"/>
                <a:gd name="connsiteY5" fmla="*/ 775943 h 3493743"/>
                <a:gd name="connsiteX6" fmla="*/ 261444 w 10455430"/>
                <a:gd name="connsiteY6" fmla="*/ 792877 h 3493743"/>
                <a:gd name="connsiteX7" fmla="*/ 3241711 w 10455430"/>
                <a:gd name="connsiteY7" fmla="*/ 1495610 h 3493743"/>
                <a:gd name="connsiteX8" fmla="*/ 904911 w 10455430"/>
                <a:gd name="connsiteY8" fmla="*/ 3493743 h 3493743"/>
                <a:gd name="connsiteX9" fmla="*/ 4520178 w 10455430"/>
                <a:gd name="connsiteY9" fmla="*/ 2486209 h 3493743"/>
                <a:gd name="connsiteX10" fmla="*/ 8922845 w 10455430"/>
                <a:gd name="connsiteY10" fmla="*/ 919876 h 3493743"/>
                <a:gd name="connsiteX11" fmla="*/ 10091243 w 10455430"/>
                <a:gd name="connsiteY11" fmla="*/ 801343 h 3493743"/>
                <a:gd name="connsiteX12" fmla="*/ 10116643 w 10455430"/>
                <a:gd name="connsiteY12" fmla="*/ 547343 h 3493743"/>
                <a:gd name="connsiteX13" fmla="*/ 8931310 w 10455430"/>
                <a:gd name="connsiteY13" fmla="*/ 589677 h 3493743"/>
                <a:gd name="connsiteX14" fmla="*/ 6382841 w 10455430"/>
                <a:gd name="connsiteY14" fmla="*/ 809811 h 3493743"/>
                <a:gd name="connsiteX15" fmla="*/ 2953842 w 10455430"/>
                <a:gd name="connsiteY15" fmla="*/ 39344 h 3493743"/>
                <a:gd name="connsiteX16" fmla="*/ 210642 w 10455430"/>
                <a:gd name="connsiteY16" fmla="*/ 140945 h 3493743"/>
                <a:gd name="connsiteX17" fmla="*/ 185243 w 10455430"/>
                <a:gd name="connsiteY17" fmla="*/ 115544 h 3493743"/>
                <a:gd name="connsiteX0" fmla="*/ 585462 w 10373048"/>
                <a:gd name="connsiteY0" fmla="*/ 242543 h 3493743"/>
                <a:gd name="connsiteX1" fmla="*/ 187529 w 10373048"/>
                <a:gd name="connsiteY1" fmla="*/ 420343 h 3493743"/>
                <a:gd name="connsiteX2" fmla="*/ 212929 w 10373048"/>
                <a:gd name="connsiteY2" fmla="*/ 428810 h 3493743"/>
                <a:gd name="connsiteX3" fmla="*/ 373795 w 10373048"/>
                <a:gd name="connsiteY3" fmla="*/ 632010 h 3493743"/>
                <a:gd name="connsiteX4" fmla="*/ 390729 w 10373048"/>
                <a:gd name="connsiteY4" fmla="*/ 632010 h 3493743"/>
                <a:gd name="connsiteX5" fmla="*/ 179062 w 10373048"/>
                <a:gd name="connsiteY5" fmla="*/ 775943 h 3493743"/>
                <a:gd name="connsiteX6" fmla="*/ 179062 w 10373048"/>
                <a:gd name="connsiteY6" fmla="*/ 792877 h 3493743"/>
                <a:gd name="connsiteX7" fmla="*/ 3159329 w 10373048"/>
                <a:gd name="connsiteY7" fmla="*/ 1495610 h 3493743"/>
                <a:gd name="connsiteX8" fmla="*/ 822529 w 10373048"/>
                <a:gd name="connsiteY8" fmla="*/ 3493743 h 3493743"/>
                <a:gd name="connsiteX9" fmla="*/ 4437796 w 10373048"/>
                <a:gd name="connsiteY9" fmla="*/ 2486209 h 3493743"/>
                <a:gd name="connsiteX10" fmla="*/ 8840463 w 10373048"/>
                <a:gd name="connsiteY10" fmla="*/ 919876 h 3493743"/>
                <a:gd name="connsiteX11" fmla="*/ 10008861 w 10373048"/>
                <a:gd name="connsiteY11" fmla="*/ 801343 h 3493743"/>
                <a:gd name="connsiteX12" fmla="*/ 10034261 w 10373048"/>
                <a:gd name="connsiteY12" fmla="*/ 547343 h 3493743"/>
                <a:gd name="connsiteX13" fmla="*/ 8848928 w 10373048"/>
                <a:gd name="connsiteY13" fmla="*/ 589677 h 3493743"/>
                <a:gd name="connsiteX14" fmla="*/ 6300459 w 10373048"/>
                <a:gd name="connsiteY14" fmla="*/ 809811 h 3493743"/>
                <a:gd name="connsiteX15" fmla="*/ 2871460 w 10373048"/>
                <a:gd name="connsiteY15" fmla="*/ 39344 h 3493743"/>
                <a:gd name="connsiteX16" fmla="*/ 128260 w 10373048"/>
                <a:gd name="connsiteY16" fmla="*/ 140945 h 3493743"/>
                <a:gd name="connsiteX17" fmla="*/ 593928 w 10373048"/>
                <a:gd name="connsiteY17" fmla="*/ 234077 h 3493743"/>
                <a:gd name="connsiteX0" fmla="*/ 457204 w 10244790"/>
                <a:gd name="connsiteY0" fmla="*/ 242543 h 3493743"/>
                <a:gd name="connsiteX1" fmla="*/ 59271 w 10244790"/>
                <a:gd name="connsiteY1" fmla="*/ 420343 h 3493743"/>
                <a:gd name="connsiteX2" fmla="*/ 84671 w 10244790"/>
                <a:gd name="connsiteY2" fmla="*/ 428810 h 3493743"/>
                <a:gd name="connsiteX3" fmla="*/ 245537 w 10244790"/>
                <a:gd name="connsiteY3" fmla="*/ 632010 h 3493743"/>
                <a:gd name="connsiteX4" fmla="*/ 262471 w 10244790"/>
                <a:gd name="connsiteY4" fmla="*/ 632010 h 3493743"/>
                <a:gd name="connsiteX5" fmla="*/ 50804 w 10244790"/>
                <a:gd name="connsiteY5" fmla="*/ 775943 h 3493743"/>
                <a:gd name="connsiteX6" fmla="*/ 50804 w 10244790"/>
                <a:gd name="connsiteY6" fmla="*/ 792877 h 3493743"/>
                <a:gd name="connsiteX7" fmla="*/ 3031071 w 10244790"/>
                <a:gd name="connsiteY7" fmla="*/ 1495610 h 3493743"/>
                <a:gd name="connsiteX8" fmla="*/ 694271 w 10244790"/>
                <a:gd name="connsiteY8" fmla="*/ 3493743 h 3493743"/>
                <a:gd name="connsiteX9" fmla="*/ 4309538 w 10244790"/>
                <a:gd name="connsiteY9" fmla="*/ 2486209 h 3493743"/>
                <a:gd name="connsiteX10" fmla="*/ 8712205 w 10244790"/>
                <a:gd name="connsiteY10" fmla="*/ 919876 h 3493743"/>
                <a:gd name="connsiteX11" fmla="*/ 9880603 w 10244790"/>
                <a:gd name="connsiteY11" fmla="*/ 801343 h 3493743"/>
                <a:gd name="connsiteX12" fmla="*/ 9906003 w 10244790"/>
                <a:gd name="connsiteY12" fmla="*/ 547343 h 3493743"/>
                <a:gd name="connsiteX13" fmla="*/ 8720670 w 10244790"/>
                <a:gd name="connsiteY13" fmla="*/ 589677 h 3493743"/>
                <a:gd name="connsiteX14" fmla="*/ 6172201 w 10244790"/>
                <a:gd name="connsiteY14" fmla="*/ 809811 h 3493743"/>
                <a:gd name="connsiteX15" fmla="*/ 2743202 w 10244790"/>
                <a:gd name="connsiteY15" fmla="*/ 39344 h 3493743"/>
                <a:gd name="connsiteX16" fmla="*/ 2 w 10244790"/>
                <a:gd name="connsiteY16" fmla="*/ 140945 h 3493743"/>
                <a:gd name="connsiteX17" fmla="*/ 465670 w 10244790"/>
                <a:gd name="connsiteY17" fmla="*/ 234077 h 3493743"/>
                <a:gd name="connsiteX0" fmla="*/ 457204 w 10244790"/>
                <a:gd name="connsiteY0" fmla="*/ 209330 h 3460530"/>
                <a:gd name="connsiteX1" fmla="*/ 59271 w 10244790"/>
                <a:gd name="connsiteY1" fmla="*/ 387130 h 3460530"/>
                <a:gd name="connsiteX2" fmla="*/ 84671 w 10244790"/>
                <a:gd name="connsiteY2" fmla="*/ 395597 h 3460530"/>
                <a:gd name="connsiteX3" fmla="*/ 245537 w 10244790"/>
                <a:gd name="connsiteY3" fmla="*/ 598797 h 3460530"/>
                <a:gd name="connsiteX4" fmla="*/ 262471 w 10244790"/>
                <a:gd name="connsiteY4" fmla="*/ 598797 h 3460530"/>
                <a:gd name="connsiteX5" fmla="*/ 50804 w 10244790"/>
                <a:gd name="connsiteY5" fmla="*/ 742730 h 3460530"/>
                <a:gd name="connsiteX6" fmla="*/ 50804 w 10244790"/>
                <a:gd name="connsiteY6" fmla="*/ 759664 h 3460530"/>
                <a:gd name="connsiteX7" fmla="*/ 3031071 w 10244790"/>
                <a:gd name="connsiteY7" fmla="*/ 1462397 h 3460530"/>
                <a:gd name="connsiteX8" fmla="*/ 694271 w 10244790"/>
                <a:gd name="connsiteY8" fmla="*/ 3460530 h 3460530"/>
                <a:gd name="connsiteX9" fmla="*/ 4309538 w 10244790"/>
                <a:gd name="connsiteY9" fmla="*/ 2452996 h 3460530"/>
                <a:gd name="connsiteX10" fmla="*/ 8712205 w 10244790"/>
                <a:gd name="connsiteY10" fmla="*/ 886663 h 3460530"/>
                <a:gd name="connsiteX11" fmla="*/ 9880603 w 10244790"/>
                <a:gd name="connsiteY11" fmla="*/ 768130 h 3460530"/>
                <a:gd name="connsiteX12" fmla="*/ 9906003 w 10244790"/>
                <a:gd name="connsiteY12" fmla="*/ 514130 h 3460530"/>
                <a:gd name="connsiteX13" fmla="*/ 8720670 w 10244790"/>
                <a:gd name="connsiteY13" fmla="*/ 556464 h 3460530"/>
                <a:gd name="connsiteX14" fmla="*/ 6172201 w 10244790"/>
                <a:gd name="connsiteY14" fmla="*/ 776598 h 3460530"/>
                <a:gd name="connsiteX15" fmla="*/ 2743202 w 10244790"/>
                <a:gd name="connsiteY15" fmla="*/ 6131 h 3460530"/>
                <a:gd name="connsiteX16" fmla="*/ 2 w 10244790"/>
                <a:gd name="connsiteY16" fmla="*/ 107732 h 3460530"/>
                <a:gd name="connsiteX17" fmla="*/ 465670 w 10244790"/>
                <a:gd name="connsiteY17" fmla="*/ 200864 h 3460530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6247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5612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571019 w 10358605"/>
                <a:gd name="connsiteY0" fmla="*/ 185046 h 3436246"/>
                <a:gd name="connsiteX1" fmla="*/ 173086 w 10358605"/>
                <a:gd name="connsiteY1" fmla="*/ 362846 h 3436246"/>
                <a:gd name="connsiteX2" fmla="*/ 198486 w 10358605"/>
                <a:gd name="connsiteY2" fmla="*/ 371313 h 3436246"/>
                <a:gd name="connsiteX3" fmla="*/ 359352 w 10358605"/>
                <a:gd name="connsiteY3" fmla="*/ 574513 h 3436246"/>
                <a:gd name="connsiteX4" fmla="*/ 164619 w 10358605"/>
                <a:gd name="connsiteY4" fmla="*/ 718446 h 3436246"/>
                <a:gd name="connsiteX5" fmla="*/ 3144886 w 10358605"/>
                <a:gd name="connsiteY5" fmla="*/ 1438113 h 3436246"/>
                <a:gd name="connsiteX6" fmla="*/ 808086 w 10358605"/>
                <a:gd name="connsiteY6" fmla="*/ 3436246 h 3436246"/>
                <a:gd name="connsiteX7" fmla="*/ 4423353 w 10358605"/>
                <a:gd name="connsiteY7" fmla="*/ 2428712 h 3436246"/>
                <a:gd name="connsiteX8" fmla="*/ 8826020 w 10358605"/>
                <a:gd name="connsiteY8" fmla="*/ 862379 h 3436246"/>
                <a:gd name="connsiteX9" fmla="*/ 9994418 w 10358605"/>
                <a:gd name="connsiteY9" fmla="*/ 743846 h 3436246"/>
                <a:gd name="connsiteX10" fmla="*/ 10019818 w 10358605"/>
                <a:gd name="connsiteY10" fmla="*/ 489846 h 3436246"/>
                <a:gd name="connsiteX11" fmla="*/ 8834485 w 10358605"/>
                <a:gd name="connsiteY11" fmla="*/ 532180 h 3436246"/>
                <a:gd name="connsiteX12" fmla="*/ 6286016 w 10358605"/>
                <a:gd name="connsiteY12" fmla="*/ 752314 h 3436246"/>
                <a:gd name="connsiteX13" fmla="*/ 2840084 w 10358605"/>
                <a:gd name="connsiteY13" fmla="*/ 7247 h 3436246"/>
                <a:gd name="connsiteX14" fmla="*/ 113817 w 10358605"/>
                <a:gd name="connsiteY14" fmla="*/ 83448 h 3436246"/>
                <a:gd name="connsiteX15" fmla="*/ 579485 w 10358605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50804 w 10244790"/>
                <a:gd name="connsiteY3" fmla="*/ 718446 h 3436246"/>
                <a:gd name="connsiteX4" fmla="*/ 3031071 w 10244790"/>
                <a:gd name="connsiteY4" fmla="*/ 1438113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591550 w 10379136"/>
                <a:gd name="connsiteY0" fmla="*/ 185046 h 3436246"/>
                <a:gd name="connsiteX1" fmla="*/ 219017 w 10379136"/>
                <a:gd name="connsiteY1" fmla="*/ 371313 h 3436246"/>
                <a:gd name="connsiteX2" fmla="*/ 379883 w 10379136"/>
                <a:gd name="connsiteY2" fmla="*/ 574513 h 3436246"/>
                <a:gd name="connsiteX3" fmla="*/ 185150 w 10379136"/>
                <a:gd name="connsiteY3" fmla="*/ 718446 h 3436246"/>
                <a:gd name="connsiteX4" fmla="*/ 3453284 w 10379136"/>
                <a:gd name="connsiteY4" fmla="*/ 1505847 h 3436246"/>
                <a:gd name="connsiteX5" fmla="*/ 828617 w 10379136"/>
                <a:gd name="connsiteY5" fmla="*/ 3436246 h 3436246"/>
                <a:gd name="connsiteX6" fmla="*/ 4443884 w 10379136"/>
                <a:gd name="connsiteY6" fmla="*/ 2428712 h 3436246"/>
                <a:gd name="connsiteX7" fmla="*/ 8846551 w 10379136"/>
                <a:gd name="connsiteY7" fmla="*/ 862379 h 3436246"/>
                <a:gd name="connsiteX8" fmla="*/ 10014949 w 10379136"/>
                <a:gd name="connsiteY8" fmla="*/ 743846 h 3436246"/>
                <a:gd name="connsiteX9" fmla="*/ 10040349 w 10379136"/>
                <a:gd name="connsiteY9" fmla="*/ 489846 h 3436246"/>
                <a:gd name="connsiteX10" fmla="*/ 8855016 w 10379136"/>
                <a:gd name="connsiteY10" fmla="*/ 532180 h 3436246"/>
                <a:gd name="connsiteX11" fmla="*/ 6306547 w 10379136"/>
                <a:gd name="connsiteY11" fmla="*/ 752314 h 3436246"/>
                <a:gd name="connsiteX12" fmla="*/ 2860615 w 10379136"/>
                <a:gd name="connsiteY12" fmla="*/ 7247 h 3436246"/>
                <a:gd name="connsiteX13" fmla="*/ 134348 w 10379136"/>
                <a:gd name="connsiteY13" fmla="*/ 83448 h 3436246"/>
                <a:gd name="connsiteX14" fmla="*/ 600016 w 10379136"/>
                <a:gd name="connsiteY14" fmla="*/ 176580 h 3436246"/>
                <a:gd name="connsiteX0" fmla="*/ 653442 w 10441028"/>
                <a:gd name="connsiteY0" fmla="*/ 185046 h 3436246"/>
                <a:gd name="connsiteX1" fmla="*/ 280909 w 10441028"/>
                <a:gd name="connsiteY1" fmla="*/ 371313 h 3436246"/>
                <a:gd name="connsiteX2" fmla="*/ 441775 w 10441028"/>
                <a:gd name="connsiteY2" fmla="*/ 574513 h 3436246"/>
                <a:gd name="connsiteX3" fmla="*/ 177192 w 10441028"/>
                <a:gd name="connsiteY3" fmla="*/ 718446 h 3436246"/>
                <a:gd name="connsiteX4" fmla="*/ 3515176 w 10441028"/>
                <a:gd name="connsiteY4" fmla="*/ 1505847 h 3436246"/>
                <a:gd name="connsiteX5" fmla="*/ 890509 w 10441028"/>
                <a:gd name="connsiteY5" fmla="*/ 3436246 h 3436246"/>
                <a:gd name="connsiteX6" fmla="*/ 4505776 w 10441028"/>
                <a:gd name="connsiteY6" fmla="*/ 2428712 h 3436246"/>
                <a:gd name="connsiteX7" fmla="*/ 8908443 w 10441028"/>
                <a:gd name="connsiteY7" fmla="*/ 862379 h 3436246"/>
                <a:gd name="connsiteX8" fmla="*/ 10076841 w 10441028"/>
                <a:gd name="connsiteY8" fmla="*/ 743846 h 3436246"/>
                <a:gd name="connsiteX9" fmla="*/ 10102241 w 10441028"/>
                <a:gd name="connsiteY9" fmla="*/ 489846 h 3436246"/>
                <a:gd name="connsiteX10" fmla="*/ 8916908 w 10441028"/>
                <a:gd name="connsiteY10" fmla="*/ 532180 h 3436246"/>
                <a:gd name="connsiteX11" fmla="*/ 6368439 w 10441028"/>
                <a:gd name="connsiteY11" fmla="*/ 752314 h 3436246"/>
                <a:gd name="connsiteX12" fmla="*/ 2922507 w 10441028"/>
                <a:gd name="connsiteY12" fmla="*/ 7247 h 3436246"/>
                <a:gd name="connsiteX13" fmla="*/ 196240 w 10441028"/>
                <a:gd name="connsiteY13" fmla="*/ 83448 h 3436246"/>
                <a:gd name="connsiteX14" fmla="*/ 661908 w 10441028"/>
                <a:gd name="connsiteY14" fmla="*/ 176580 h 3436246"/>
                <a:gd name="connsiteX0" fmla="*/ 477670 w 10265256"/>
                <a:gd name="connsiteY0" fmla="*/ 185046 h 3436246"/>
                <a:gd name="connsiteX1" fmla="*/ 105137 w 10265256"/>
                <a:gd name="connsiteY1" fmla="*/ 371313 h 3436246"/>
                <a:gd name="connsiteX2" fmla="*/ 266003 w 10265256"/>
                <a:gd name="connsiteY2" fmla="*/ 574513 h 3436246"/>
                <a:gd name="connsiteX3" fmla="*/ 1420 w 10265256"/>
                <a:gd name="connsiteY3" fmla="*/ 718446 h 3436246"/>
                <a:gd name="connsiteX4" fmla="*/ 3339404 w 10265256"/>
                <a:gd name="connsiteY4" fmla="*/ 1505847 h 3436246"/>
                <a:gd name="connsiteX5" fmla="*/ 714737 w 10265256"/>
                <a:gd name="connsiteY5" fmla="*/ 3436246 h 3436246"/>
                <a:gd name="connsiteX6" fmla="*/ 4330004 w 10265256"/>
                <a:gd name="connsiteY6" fmla="*/ 2428712 h 3436246"/>
                <a:gd name="connsiteX7" fmla="*/ 8732671 w 10265256"/>
                <a:gd name="connsiteY7" fmla="*/ 862379 h 3436246"/>
                <a:gd name="connsiteX8" fmla="*/ 9901069 w 10265256"/>
                <a:gd name="connsiteY8" fmla="*/ 743846 h 3436246"/>
                <a:gd name="connsiteX9" fmla="*/ 9926469 w 10265256"/>
                <a:gd name="connsiteY9" fmla="*/ 489846 h 3436246"/>
                <a:gd name="connsiteX10" fmla="*/ 8741136 w 10265256"/>
                <a:gd name="connsiteY10" fmla="*/ 532180 h 3436246"/>
                <a:gd name="connsiteX11" fmla="*/ 6192667 w 10265256"/>
                <a:gd name="connsiteY11" fmla="*/ 752314 h 3436246"/>
                <a:gd name="connsiteX12" fmla="*/ 2746735 w 10265256"/>
                <a:gd name="connsiteY12" fmla="*/ 7247 h 3436246"/>
                <a:gd name="connsiteX13" fmla="*/ 20468 w 10265256"/>
                <a:gd name="connsiteY13" fmla="*/ 83448 h 3436246"/>
                <a:gd name="connsiteX14" fmla="*/ 486136 w 10265256"/>
                <a:gd name="connsiteY14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6354 w 10244790"/>
                <a:gd name="connsiteY3" fmla="*/ 705746 h 3436246"/>
                <a:gd name="connsiteX4" fmla="*/ 3318938 w 10244790"/>
                <a:gd name="connsiteY4" fmla="*/ 1505847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457204 w 10244790"/>
                <a:gd name="connsiteY0" fmla="*/ 252337 h 3503537"/>
                <a:gd name="connsiteX1" fmla="*/ 84671 w 10244790"/>
                <a:gd name="connsiteY1" fmla="*/ 438604 h 3503537"/>
                <a:gd name="connsiteX2" fmla="*/ 245537 w 10244790"/>
                <a:gd name="connsiteY2" fmla="*/ 641804 h 3503537"/>
                <a:gd name="connsiteX3" fmla="*/ 6354 w 10244790"/>
                <a:gd name="connsiteY3" fmla="*/ 773037 h 3503537"/>
                <a:gd name="connsiteX4" fmla="*/ 3318938 w 10244790"/>
                <a:gd name="connsiteY4" fmla="*/ 1573138 h 3503537"/>
                <a:gd name="connsiteX5" fmla="*/ 694271 w 10244790"/>
                <a:gd name="connsiteY5" fmla="*/ 3503537 h 3503537"/>
                <a:gd name="connsiteX6" fmla="*/ 4309538 w 10244790"/>
                <a:gd name="connsiteY6" fmla="*/ 2496003 h 3503537"/>
                <a:gd name="connsiteX7" fmla="*/ 8712205 w 10244790"/>
                <a:gd name="connsiteY7" fmla="*/ 929670 h 3503537"/>
                <a:gd name="connsiteX8" fmla="*/ 9880603 w 10244790"/>
                <a:gd name="connsiteY8" fmla="*/ 811137 h 3503537"/>
                <a:gd name="connsiteX9" fmla="*/ 9906003 w 10244790"/>
                <a:gd name="connsiteY9" fmla="*/ 557137 h 3503537"/>
                <a:gd name="connsiteX10" fmla="*/ 8720670 w 10244790"/>
                <a:gd name="connsiteY10" fmla="*/ 599471 h 3503537"/>
                <a:gd name="connsiteX11" fmla="*/ 6172201 w 10244790"/>
                <a:gd name="connsiteY11" fmla="*/ 819605 h 3503537"/>
                <a:gd name="connsiteX12" fmla="*/ 2726269 w 10244790"/>
                <a:gd name="connsiteY12" fmla="*/ 74538 h 3503537"/>
                <a:gd name="connsiteX13" fmla="*/ 2 w 10244790"/>
                <a:gd name="connsiteY13" fmla="*/ 150739 h 3503537"/>
                <a:gd name="connsiteX14" fmla="*/ 465670 w 10244790"/>
                <a:gd name="connsiteY14" fmla="*/ 243871 h 3503537"/>
                <a:gd name="connsiteX0" fmla="*/ 457203 w 10244789"/>
                <a:gd name="connsiteY0" fmla="*/ 244515 h 3495715"/>
                <a:gd name="connsiteX1" fmla="*/ 84670 w 10244789"/>
                <a:gd name="connsiteY1" fmla="*/ 430782 h 3495715"/>
                <a:gd name="connsiteX2" fmla="*/ 245536 w 10244789"/>
                <a:gd name="connsiteY2" fmla="*/ 633982 h 3495715"/>
                <a:gd name="connsiteX3" fmla="*/ 6353 w 10244789"/>
                <a:gd name="connsiteY3" fmla="*/ 765215 h 3495715"/>
                <a:gd name="connsiteX4" fmla="*/ 3318937 w 10244789"/>
                <a:gd name="connsiteY4" fmla="*/ 1565316 h 3495715"/>
                <a:gd name="connsiteX5" fmla="*/ 694270 w 10244789"/>
                <a:gd name="connsiteY5" fmla="*/ 3495715 h 3495715"/>
                <a:gd name="connsiteX6" fmla="*/ 4309537 w 10244789"/>
                <a:gd name="connsiteY6" fmla="*/ 2488181 h 3495715"/>
                <a:gd name="connsiteX7" fmla="*/ 8712204 w 10244789"/>
                <a:gd name="connsiteY7" fmla="*/ 921848 h 3495715"/>
                <a:gd name="connsiteX8" fmla="*/ 9880602 w 10244789"/>
                <a:gd name="connsiteY8" fmla="*/ 803315 h 3495715"/>
                <a:gd name="connsiteX9" fmla="*/ 9906002 w 10244789"/>
                <a:gd name="connsiteY9" fmla="*/ 549315 h 3495715"/>
                <a:gd name="connsiteX10" fmla="*/ 8720669 w 10244789"/>
                <a:gd name="connsiteY10" fmla="*/ 591649 h 3495715"/>
                <a:gd name="connsiteX11" fmla="*/ 6172200 w 10244789"/>
                <a:gd name="connsiteY11" fmla="*/ 811783 h 3495715"/>
                <a:gd name="connsiteX12" fmla="*/ 3027893 w 10244789"/>
                <a:gd name="connsiteY12" fmla="*/ 76241 h 3495715"/>
                <a:gd name="connsiteX13" fmla="*/ 1 w 10244789"/>
                <a:gd name="connsiteY13" fmla="*/ 142917 h 3495715"/>
                <a:gd name="connsiteX14" fmla="*/ 465669 w 10244789"/>
                <a:gd name="connsiteY14" fmla="*/ 236049 h 3495715"/>
                <a:gd name="connsiteX0" fmla="*/ 457203 w 10244789"/>
                <a:gd name="connsiteY0" fmla="*/ 251396 h 3502596"/>
                <a:gd name="connsiteX1" fmla="*/ 84670 w 10244789"/>
                <a:gd name="connsiteY1" fmla="*/ 437663 h 3502596"/>
                <a:gd name="connsiteX2" fmla="*/ 245536 w 10244789"/>
                <a:gd name="connsiteY2" fmla="*/ 640863 h 3502596"/>
                <a:gd name="connsiteX3" fmla="*/ 6353 w 10244789"/>
                <a:gd name="connsiteY3" fmla="*/ 772096 h 3502596"/>
                <a:gd name="connsiteX4" fmla="*/ 3318937 w 10244789"/>
                <a:gd name="connsiteY4" fmla="*/ 1572197 h 3502596"/>
                <a:gd name="connsiteX5" fmla="*/ 694270 w 10244789"/>
                <a:gd name="connsiteY5" fmla="*/ 3502596 h 3502596"/>
                <a:gd name="connsiteX6" fmla="*/ 4309537 w 10244789"/>
                <a:gd name="connsiteY6" fmla="*/ 2495062 h 3502596"/>
                <a:gd name="connsiteX7" fmla="*/ 8712204 w 10244789"/>
                <a:gd name="connsiteY7" fmla="*/ 928729 h 3502596"/>
                <a:gd name="connsiteX8" fmla="*/ 9880602 w 10244789"/>
                <a:gd name="connsiteY8" fmla="*/ 810196 h 3502596"/>
                <a:gd name="connsiteX9" fmla="*/ 9906002 w 10244789"/>
                <a:gd name="connsiteY9" fmla="*/ 556196 h 3502596"/>
                <a:gd name="connsiteX10" fmla="*/ 8720669 w 10244789"/>
                <a:gd name="connsiteY10" fmla="*/ 598530 h 3502596"/>
                <a:gd name="connsiteX11" fmla="*/ 6172200 w 10244789"/>
                <a:gd name="connsiteY11" fmla="*/ 818664 h 3502596"/>
                <a:gd name="connsiteX12" fmla="*/ 3027893 w 10244789"/>
                <a:gd name="connsiteY12" fmla="*/ 83122 h 3502596"/>
                <a:gd name="connsiteX13" fmla="*/ 1 w 10244789"/>
                <a:gd name="connsiteY13" fmla="*/ 149798 h 3502596"/>
                <a:gd name="connsiteX14" fmla="*/ 465669 w 10244789"/>
                <a:gd name="connsiteY14" fmla="*/ 242930 h 3502596"/>
                <a:gd name="connsiteX0" fmla="*/ 457203 w 10244789"/>
                <a:gd name="connsiteY0" fmla="*/ 265836 h 3517036"/>
                <a:gd name="connsiteX1" fmla="*/ 84670 w 10244789"/>
                <a:gd name="connsiteY1" fmla="*/ 452103 h 3517036"/>
                <a:gd name="connsiteX2" fmla="*/ 245536 w 10244789"/>
                <a:gd name="connsiteY2" fmla="*/ 655303 h 3517036"/>
                <a:gd name="connsiteX3" fmla="*/ 6353 w 10244789"/>
                <a:gd name="connsiteY3" fmla="*/ 786536 h 3517036"/>
                <a:gd name="connsiteX4" fmla="*/ 3318937 w 10244789"/>
                <a:gd name="connsiteY4" fmla="*/ 1586637 h 3517036"/>
                <a:gd name="connsiteX5" fmla="*/ 694270 w 10244789"/>
                <a:gd name="connsiteY5" fmla="*/ 3517036 h 3517036"/>
                <a:gd name="connsiteX6" fmla="*/ 4309537 w 10244789"/>
                <a:gd name="connsiteY6" fmla="*/ 2509502 h 3517036"/>
                <a:gd name="connsiteX7" fmla="*/ 8712204 w 10244789"/>
                <a:gd name="connsiteY7" fmla="*/ 943169 h 3517036"/>
                <a:gd name="connsiteX8" fmla="*/ 9880602 w 10244789"/>
                <a:gd name="connsiteY8" fmla="*/ 824636 h 3517036"/>
                <a:gd name="connsiteX9" fmla="*/ 9906002 w 10244789"/>
                <a:gd name="connsiteY9" fmla="*/ 570636 h 3517036"/>
                <a:gd name="connsiteX10" fmla="*/ 8720669 w 10244789"/>
                <a:gd name="connsiteY10" fmla="*/ 612970 h 3517036"/>
                <a:gd name="connsiteX11" fmla="*/ 6172200 w 10244789"/>
                <a:gd name="connsiteY11" fmla="*/ 833104 h 3517036"/>
                <a:gd name="connsiteX12" fmla="*/ 3027893 w 10244789"/>
                <a:gd name="connsiteY12" fmla="*/ 97562 h 3517036"/>
                <a:gd name="connsiteX13" fmla="*/ 1 w 10244789"/>
                <a:gd name="connsiteY13" fmla="*/ 164238 h 3517036"/>
                <a:gd name="connsiteX14" fmla="*/ 465669 w 10244789"/>
                <a:gd name="connsiteY14" fmla="*/ 257370 h 3517036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20741 h 3471941"/>
                <a:gd name="connsiteX1" fmla="*/ 84670 w 10244789"/>
                <a:gd name="connsiteY1" fmla="*/ 407008 h 3471941"/>
                <a:gd name="connsiteX2" fmla="*/ 245536 w 10244789"/>
                <a:gd name="connsiteY2" fmla="*/ 610208 h 3471941"/>
                <a:gd name="connsiteX3" fmla="*/ 6353 w 10244789"/>
                <a:gd name="connsiteY3" fmla="*/ 741441 h 3471941"/>
                <a:gd name="connsiteX4" fmla="*/ 3318937 w 10244789"/>
                <a:gd name="connsiteY4" fmla="*/ 1541542 h 3471941"/>
                <a:gd name="connsiteX5" fmla="*/ 694270 w 10244789"/>
                <a:gd name="connsiteY5" fmla="*/ 3471941 h 3471941"/>
                <a:gd name="connsiteX6" fmla="*/ 4309537 w 10244789"/>
                <a:gd name="connsiteY6" fmla="*/ 2464407 h 3471941"/>
                <a:gd name="connsiteX7" fmla="*/ 8712204 w 10244789"/>
                <a:gd name="connsiteY7" fmla="*/ 898074 h 3471941"/>
                <a:gd name="connsiteX8" fmla="*/ 9880602 w 10244789"/>
                <a:gd name="connsiteY8" fmla="*/ 779541 h 3471941"/>
                <a:gd name="connsiteX9" fmla="*/ 9906002 w 10244789"/>
                <a:gd name="connsiteY9" fmla="*/ 525541 h 3471941"/>
                <a:gd name="connsiteX10" fmla="*/ 8720669 w 10244789"/>
                <a:gd name="connsiteY10" fmla="*/ 567875 h 3471941"/>
                <a:gd name="connsiteX11" fmla="*/ 6172200 w 10244789"/>
                <a:gd name="connsiteY11" fmla="*/ 768959 h 3471941"/>
                <a:gd name="connsiteX12" fmla="*/ 3027893 w 10244789"/>
                <a:gd name="connsiteY12" fmla="*/ 52467 h 3471941"/>
                <a:gd name="connsiteX13" fmla="*/ 1 w 10244789"/>
                <a:gd name="connsiteY13" fmla="*/ 119143 h 3471941"/>
                <a:gd name="connsiteX14" fmla="*/ 465669 w 10244789"/>
                <a:gd name="connsiteY14" fmla="*/ 212275 h 3471941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02547 h 3453747"/>
                <a:gd name="connsiteX1" fmla="*/ 84670 w 10244789"/>
                <a:gd name="connsiteY1" fmla="*/ 388814 h 3453747"/>
                <a:gd name="connsiteX2" fmla="*/ 245536 w 10244789"/>
                <a:gd name="connsiteY2" fmla="*/ 592014 h 3453747"/>
                <a:gd name="connsiteX3" fmla="*/ 6353 w 10244789"/>
                <a:gd name="connsiteY3" fmla="*/ 723247 h 3453747"/>
                <a:gd name="connsiteX4" fmla="*/ 3318937 w 10244789"/>
                <a:gd name="connsiteY4" fmla="*/ 1523348 h 3453747"/>
                <a:gd name="connsiteX5" fmla="*/ 694270 w 10244789"/>
                <a:gd name="connsiteY5" fmla="*/ 3453747 h 3453747"/>
                <a:gd name="connsiteX6" fmla="*/ 4309537 w 10244789"/>
                <a:gd name="connsiteY6" fmla="*/ 2446213 h 3453747"/>
                <a:gd name="connsiteX7" fmla="*/ 8712204 w 10244789"/>
                <a:gd name="connsiteY7" fmla="*/ 879880 h 3453747"/>
                <a:gd name="connsiteX8" fmla="*/ 9880602 w 10244789"/>
                <a:gd name="connsiteY8" fmla="*/ 761347 h 3453747"/>
                <a:gd name="connsiteX9" fmla="*/ 9906002 w 10244789"/>
                <a:gd name="connsiteY9" fmla="*/ 507347 h 3453747"/>
                <a:gd name="connsiteX10" fmla="*/ 8720669 w 10244789"/>
                <a:gd name="connsiteY10" fmla="*/ 549681 h 3453747"/>
                <a:gd name="connsiteX11" fmla="*/ 6172200 w 10244789"/>
                <a:gd name="connsiteY11" fmla="*/ 738065 h 3453747"/>
                <a:gd name="connsiteX12" fmla="*/ 3027893 w 10244789"/>
                <a:gd name="connsiteY12" fmla="*/ 34273 h 3453747"/>
                <a:gd name="connsiteX13" fmla="*/ 1 w 10244789"/>
                <a:gd name="connsiteY13" fmla="*/ 100949 h 3453747"/>
                <a:gd name="connsiteX14" fmla="*/ 465669 w 10244789"/>
                <a:gd name="connsiteY14" fmla="*/ 194081 h 3453747"/>
                <a:gd name="connsiteX0" fmla="*/ 457203 w 10244789"/>
                <a:gd name="connsiteY0" fmla="*/ 202112 h 3453312"/>
                <a:gd name="connsiteX1" fmla="*/ 84670 w 10244789"/>
                <a:gd name="connsiteY1" fmla="*/ 388379 h 3453312"/>
                <a:gd name="connsiteX2" fmla="*/ 245536 w 10244789"/>
                <a:gd name="connsiteY2" fmla="*/ 591579 h 3453312"/>
                <a:gd name="connsiteX3" fmla="*/ 6353 w 10244789"/>
                <a:gd name="connsiteY3" fmla="*/ 722812 h 3453312"/>
                <a:gd name="connsiteX4" fmla="*/ 3318937 w 10244789"/>
                <a:gd name="connsiteY4" fmla="*/ 1522913 h 3453312"/>
                <a:gd name="connsiteX5" fmla="*/ 694270 w 10244789"/>
                <a:gd name="connsiteY5" fmla="*/ 3453312 h 3453312"/>
                <a:gd name="connsiteX6" fmla="*/ 4309537 w 10244789"/>
                <a:gd name="connsiteY6" fmla="*/ 2445778 h 3453312"/>
                <a:gd name="connsiteX7" fmla="*/ 8712204 w 10244789"/>
                <a:gd name="connsiteY7" fmla="*/ 879445 h 3453312"/>
                <a:gd name="connsiteX8" fmla="*/ 9880602 w 10244789"/>
                <a:gd name="connsiteY8" fmla="*/ 760912 h 3453312"/>
                <a:gd name="connsiteX9" fmla="*/ 9906002 w 10244789"/>
                <a:gd name="connsiteY9" fmla="*/ 506912 h 3453312"/>
                <a:gd name="connsiteX10" fmla="*/ 8720669 w 10244789"/>
                <a:gd name="connsiteY10" fmla="*/ 549246 h 3453312"/>
                <a:gd name="connsiteX11" fmla="*/ 6172200 w 10244789"/>
                <a:gd name="connsiteY11" fmla="*/ 731280 h 3453312"/>
                <a:gd name="connsiteX12" fmla="*/ 3027893 w 10244789"/>
                <a:gd name="connsiteY12" fmla="*/ 33838 h 3453312"/>
                <a:gd name="connsiteX13" fmla="*/ 1 w 10244789"/>
                <a:gd name="connsiteY13" fmla="*/ 100514 h 3453312"/>
                <a:gd name="connsiteX14" fmla="*/ 465669 w 10244789"/>
                <a:gd name="connsiteY14" fmla="*/ 193646 h 3453312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2 w 10244788"/>
                <a:gd name="connsiteY0" fmla="*/ 254869 h 3506069"/>
                <a:gd name="connsiteX1" fmla="*/ 84669 w 10244788"/>
                <a:gd name="connsiteY1" fmla="*/ 441136 h 3506069"/>
                <a:gd name="connsiteX2" fmla="*/ 245535 w 10244788"/>
                <a:gd name="connsiteY2" fmla="*/ 644336 h 3506069"/>
                <a:gd name="connsiteX3" fmla="*/ 6352 w 10244788"/>
                <a:gd name="connsiteY3" fmla="*/ 775569 h 3506069"/>
                <a:gd name="connsiteX4" fmla="*/ 3318936 w 10244788"/>
                <a:gd name="connsiteY4" fmla="*/ 1575670 h 3506069"/>
                <a:gd name="connsiteX5" fmla="*/ 694269 w 10244788"/>
                <a:gd name="connsiteY5" fmla="*/ 3506069 h 3506069"/>
                <a:gd name="connsiteX6" fmla="*/ 4309536 w 10244788"/>
                <a:gd name="connsiteY6" fmla="*/ 2498535 h 3506069"/>
                <a:gd name="connsiteX7" fmla="*/ 8712203 w 10244788"/>
                <a:gd name="connsiteY7" fmla="*/ 932202 h 3506069"/>
                <a:gd name="connsiteX8" fmla="*/ 9880601 w 10244788"/>
                <a:gd name="connsiteY8" fmla="*/ 813669 h 3506069"/>
                <a:gd name="connsiteX9" fmla="*/ 9906001 w 10244788"/>
                <a:gd name="connsiteY9" fmla="*/ 559669 h 3506069"/>
                <a:gd name="connsiteX10" fmla="*/ 8720668 w 10244788"/>
                <a:gd name="connsiteY10" fmla="*/ 602003 h 3506069"/>
                <a:gd name="connsiteX11" fmla="*/ 6172199 w 10244788"/>
                <a:gd name="connsiteY11" fmla="*/ 784037 h 3506069"/>
                <a:gd name="connsiteX12" fmla="*/ 3027892 w 10244788"/>
                <a:gd name="connsiteY12" fmla="*/ 86595 h 3506069"/>
                <a:gd name="connsiteX13" fmla="*/ 1518768 w 10244788"/>
                <a:gd name="connsiteY13" fmla="*/ 18075 h 3506069"/>
                <a:gd name="connsiteX14" fmla="*/ 0 w 10244788"/>
                <a:gd name="connsiteY14" fmla="*/ 153271 h 3506069"/>
                <a:gd name="connsiteX15" fmla="*/ 465668 w 10244788"/>
                <a:gd name="connsiteY15" fmla="*/ 246403 h 3506069"/>
                <a:gd name="connsiteX0" fmla="*/ 457202 w 10244788"/>
                <a:gd name="connsiteY0" fmla="*/ 267533 h 3518733"/>
                <a:gd name="connsiteX1" fmla="*/ 84669 w 10244788"/>
                <a:gd name="connsiteY1" fmla="*/ 453800 h 3518733"/>
                <a:gd name="connsiteX2" fmla="*/ 245535 w 10244788"/>
                <a:gd name="connsiteY2" fmla="*/ 657000 h 3518733"/>
                <a:gd name="connsiteX3" fmla="*/ 6352 w 10244788"/>
                <a:gd name="connsiteY3" fmla="*/ 788233 h 3518733"/>
                <a:gd name="connsiteX4" fmla="*/ 3318936 w 10244788"/>
                <a:gd name="connsiteY4" fmla="*/ 1588334 h 3518733"/>
                <a:gd name="connsiteX5" fmla="*/ 694269 w 10244788"/>
                <a:gd name="connsiteY5" fmla="*/ 3518733 h 3518733"/>
                <a:gd name="connsiteX6" fmla="*/ 4309536 w 10244788"/>
                <a:gd name="connsiteY6" fmla="*/ 2511199 h 3518733"/>
                <a:gd name="connsiteX7" fmla="*/ 8712203 w 10244788"/>
                <a:gd name="connsiteY7" fmla="*/ 944866 h 3518733"/>
                <a:gd name="connsiteX8" fmla="*/ 9880601 w 10244788"/>
                <a:gd name="connsiteY8" fmla="*/ 826333 h 3518733"/>
                <a:gd name="connsiteX9" fmla="*/ 9906001 w 10244788"/>
                <a:gd name="connsiteY9" fmla="*/ 572333 h 3518733"/>
                <a:gd name="connsiteX10" fmla="*/ 8720668 w 10244788"/>
                <a:gd name="connsiteY10" fmla="*/ 614667 h 3518733"/>
                <a:gd name="connsiteX11" fmla="*/ 6172199 w 10244788"/>
                <a:gd name="connsiteY11" fmla="*/ 796701 h 3518733"/>
                <a:gd name="connsiteX12" fmla="*/ 3027892 w 10244788"/>
                <a:gd name="connsiteY12" fmla="*/ 99259 h 3518733"/>
                <a:gd name="connsiteX13" fmla="*/ 1515593 w 10244788"/>
                <a:gd name="connsiteY13" fmla="*/ 11689 h 3518733"/>
                <a:gd name="connsiteX14" fmla="*/ 0 w 10244788"/>
                <a:gd name="connsiteY14" fmla="*/ 165935 h 3518733"/>
                <a:gd name="connsiteX15" fmla="*/ 465668 w 10244788"/>
                <a:gd name="connsiteY15" fmla="*/ 259067 h 3518733"/>
                <a:gd name="connsiteX0" fmla="*/ 452384 w 10239970"/>
                <a:gd name="connsiteY0" fmla="*/ 267533 h 3518733"/>
                <a:gd name="connsiteX1" fmla="*/ 79851 w 10239970"/>
                <a:gd name="connsiteY1" fmla="*/ 453800 h 3518733"/>
                <a:gd name="connsiteX2" fmla="*/ 240717 w 10239970"/>
                <a:gd name="connsiteY2" fmla="*/ 657000 h 3518733"/>
                <a:gd name="connsiteX3" fmla="*/ 1534 w 10239970"/>
                <a:gd name="connsiteY3" fmla="*/ 788233 h 3518733"/>
                <a:gd name="connsiteX4" fmla="*/ 3314118 w 10239970"/>
                <a:gd name="connsiteY4" fmla="*/ 1588334 h 3518733"/>
                <a:gd name="connsiteX5" fmla="*/ 689451 w 10239970"/>
                <a:gd name="connsiteY5" fmla="*/ 3518733 h 3518733"/>
                <a:gd name="connsiteX6" fmla="*/ 4304718 w 10239970"/>
                <a:gd name="connsiteY6" fmla="*/ 2511199 h 3518733"/>
                <a:gd name="connsiteX7" fmla="*/ 8707385 w 10239970"/>
                <a:gd name="connsiteY7" fmla="*/ 944866 h 3518733"/>
                <a:gd name="connsiteX8" fmla="*/ 9875783 w 10239970"/>
                <a:gd name="connsiteY8" fmla="*/ 826333 h 3518733"/>
                <a:gd name="connsiteX9" fmla="*/ 9901183 w 10239970"/>
                <a:gd name="connsiteY9" fmla="*/ 572333 h 3518733"/>
                <a:gd name="connsiteX10" fmla="*/ 8715850 w 10239970"/>
                <a:gd name="connsiteY10" fmla="*/ 614667 h 3518733"/>
                <a:gd name="connsiteX11" fmla="*/ 6167381 w 10239970"/>
                <a:gd name="connsiteY11" fmla="*/ 796701 h 3518733"/>
                <a:gd name="connsiteX12" fmla="*/ 3023074 w 10239970"/>
                <a:gd name="connsiteY12" fmla="*/ 99259 h 3518733"/>
                <a:gd name="connsiteX13" fmla="*/ 1510775 w 10239970"/>
                <a:gd name="connsiteY13" fmla="*/ 11689 h 3518733"/>
                <a:gd name="connsiteX14" fmla="*/ 45982 w 10239970"/>
                <a:gd name="connsiteY14" fmla="*/ 134185 h 3518733"/>
                <a:gd name="connsiteX15" fmla="*/ 460850 w 10239970"/>
                <a:gd name="connsiteY15" fmla="*/ 259067 h 3518733"/>
                <a:gd name="connsiteX0" fmla="*/ 452315 w 10239901"/>
                <a:gd name="connsiteY0" fmla="*/ 267533 h 3518733"/>
                <a:gd name="connsiteX1" fmla="*/ 79782 w 10239901"/>
                <a:gd name="connsiteY1" fmla="*/ 453800 h 3518733"/>
                <a:gd name="connsiteX2" fmla="*/ 240648 w 10239901"/>
                <a:gd name="connsiteY2" fmla="*/ 657000 h 3518733"/>
                <a:gd name="connsiteX3" fmla="*/ 1465 w 10239901"/>
                <a:gd name="connsiteY3" fmla="*/ 788233 h 3518733"/>
                <a:gd name="connsiteX4" fmla="*/ 3314049 w 10239901"/>
                <a:gd name="connsiteY4" fmla="*/ 1588334 h 3518733"/>
                <a:gd name="connsiteX5" fmla="*/ 689382 w 10239901"/>
                <a:gd name="connsiteY5" fmla="*/ 3518733 h 3518733"/>
                <a:gd name="connsiteX6" fmla="*/ 4304649 w 10239901"/>
                <a:gd name="connsiteY6" fmla="*/ 2511199 h 3518733"/>
                <a:gd name="connsiteX7" fmla="*/ 8707316 w 10239901"/>
                <a:gd name="connsiteY7" fmla="*/ 944866 h 3518733"/>
                <a:gd name="connsiteX8" fmla="*/ 9875714 w 10239901"/>
                <a:gd name="connsiteY8" fmla="*/ 826333 h 3518733"/>
                <a:gd name="connsiteX9" fmla="*/ 9901114 w 10239901"/>
                <a:gd name="connsiteY9" fmla="*/ 572333 h 3518733"/>
                <a:gd name="connsiteX10" fmla="*/ 8715781 w 10239901"/>
                <a:gd name="connsiteY10" fmla="*/ 614667 h 3518733"/>
                <a:gd name="connsiteX11" fmla="*/ 6167312 w 10239901"/>
                <a:gd name="connsiteY11" fmla="*/ 796701 h 3518733"/>
                <a:gd name="connsiteX12" fmla="*/ 3023005 w 10239901"/>
                <a:gd name="connsiteY12" fmla="*/ 99259 h 3518733"/>
                <a:gd name="connsiteX13" fmla="*/ 1510706 w 10239901"/>
                <a:gd name="connsiteY13" fmla="*/ 11689 h 3518733"/>
                <a:gd name="connsiteX14" fmla="*/ 45913 w 10239901"/>
                <a:gd name="connsiteY14" fmla="*/ 134185 h 3518733"/>
                <a:gd name="connsiteX15" fmla="*/ 460781 w 10239901"/>
                <a:gd name="connsiteY15" fmla="*/ 259067 h 3518733"/>
                <a:gd name="connsiteX0" fmla="*/ 452315 w 10235753"/>
                <a:gd name="connsiteY0" fmla="*/ 267533 h 3518733"/>
                <a:gd name="connsiteX1" fmla="*/ 79782 w 10235753"/>
                <a:gd name="connsiteY1" fmla="*/ 453800 h 3518733"/>
                <a:gd name="connsiteX2" fmla="*/ 240648 w 10235753"/>
                <a:gd name="connsiteY2" fmla="*/ 657000 h 3518733"/>
                <a:gd name="connsiteX3" fmla="*/ 1465 w 10235753"/>
                <a:gd name="connsiteY3" fmla="*/ 788233 h 3518733"/>
                <a:gd name="connsiteX4" fmla="*/ 3314049 w 10235753"/>
                <a:gd name="connsiteY4" fmla="*/ 1588334 h 3518733"/>
                <a:gd name="connsiteX5" fmla="*/ 689382 w 10235753"/>
                <a:gd name="connsiteY5" fmla="*/ 3518733 h 3518733"/>
                <a:gd name="connsiteX6" fmla="*/ 4304649 w 10235753"/>
                <a:gd name="connsiteY6" fmla="*/ 2511199 h 3518733"/>
                <a:gd name="connsiteX7" fmla="*/ 8707316 w 10235753"/>
                <a:gd name="connsiteY7" fmla="*/ 944866 h 3518733"/>
                <a:gd name="connsiteX8" fmla="*/ 9875714 w 10235753"/>
                <a:gd name="connsiteY8" fmla="*/ 826333 h 3518733"/>
                <a:gd name="connsiteX9" fmla="*/ 10235605 w 10235753"/>
                <a:gd name="connsiteY9" fmla="*/ 668914 h 3518733"/>
                <a:gd name="connsiteX10" fmla="*/ 9901114 w 10235753"/>
                <a:gd name="connsiteY10" fmla="*/ 572333 h 3518733"/>
                <a:gd name="connsiteX11" fmla="*/ 8715781 w 10235753"/>
                <a:gd name="connsiteY11" fmla="*/ 614667 h 3518733"/>
                <a:gd name="connsiteX12" fmla="*/ 6167312 w 10235753"/>
                <a:gd name="connsiteY12" fmla="*/ 796701 h 3518733"/>
                <a:gd name="connsiteX13" fmla="*/ 3023005 w 10235753"/>
                <a:gd name="connsiteY13" fmla="*/ 99259 h 3518733"/>
                <a:gd name="connsiteX14" fmla="*/ 1510706 w 10235753"/>
                <a:gd name="connsiteY14" fmla="*/ 11689 h 3518733"/>
                <a:gd name="connsiteX15" fmla="*/ 45913 w 10235753"/>
                <a:gd name="connsiteY15" fmla="*/ 134185 h 3518733"/>
                <a:gd name="connsiteX16" fmla="*/ 460781 w 10235753"/>
                <a:gd name="connsiteY16" fmla="*/ 259067 h 3518733"/>
                <a:gd name="connsiteX0" fmla="*/ 452315 w 10330927"/>
                <a:gd name="connsiteY0" fmla="*/ 267533 h 3518733"/>
                <a:gd name="connsiteX1" fmla="*/ 79782 w 10330927"/>
                <a:gd name="connsiteY1" fmla="*/ 453800 h 3518733"/>
                <a:gd name="connsiteX2" fmla="*/ 240648 w 10330927"/>
                <a:gd name="connsiteY2" fmla="*/ 657000 h 3518733"/>
                <a:gd name="connsiteX3" fmla="*/ 1465 w 10330927"/>
                <a:gd name="connsiteY3" fmla="*/ 788233 h 3518733"/>
                <a:gd name="connsiteX4" fmla="*/ 3314049 w 10330927"/>
                <a:gd name="connsiteY4" fmla="*/ 1588334 h 3518733"/>
                <a:gd name="connsiteX5" fmla="*/ 689382 w 10330927"/>
                <a:gd name="connsiteY5" fmla="*/ 3518733 h 3518733"/>
                <a:gd name="connsiteX6" fmla="*/ 4304649 w 10330927"/>
                <a:gd name="connsiteY6" fmla="*/ 2511199 h 3518733"/>
                <a:gd name="connsiteX7" fmla="*/ 8707316 w 10330927"/>
                <a:gd name="connsiteY7" fmla="*/ 944866 h 3518733"/>
                <a:gd name="connsiteX8" fmla="*/ 9875714 w 10330927"/>
                <a:gd name="connsiteY8" fmla="*/ 826333 h 3518733"/>
                <a:gd name="connsiteX9" fmla="*/ 10330855 w 10330927"/>
                <a:gd name="connsiteY9" fmla="*/ 611764 h 3518733"/>
                <a:gd name="connsiteX10" fmla="*/ 9901114 w 10330927"/>
                <a:gd name="connsiteY10" fmla="*/ 572333 h 3518733"/>
                <a:gd name="connsiteX11" fmla="*/ 8715781 w 10330927"/>
                <a:gd name="connsiteY11" fmla="*/ 614667 h 3518733"/>
                <a:gd name="connsiteX12" fmla="*/ 6167312 w 10330927"/>
                <a:gd name="connsiteY12" fmla="*/ 796701 h 3518733"/>
                <a:gd name="connsiteX13" fmla="*/ 3023005 w 10330927"/>
                <a:gd name="connsiteY13" fmla="*/ 99259 h 3518733"/>
                <a:gd name="connsiteX14" fmla="*/ 1510706 w 10330927"/>
                <a:gd name="connsiteY14" fmla="*/ 11689 h 3518733"/>
                <a:gd name="connsiteX15" fmla="*/ 45913 w 10330927"/>
                <a:gd name="connsiteY15" fmla="*/ 134185 h 3518733"/>
                <a:gd name="connsiteX16" fmla="*/ 460781 w 10330927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2808"/>
                <a:gd name="connsiteY0" fmla="*/ 267533 h 3518733"/>
                <a:gd name="connsiteX1" fmla="*/ 79782 w 10332808"/>
                <a:gd name="connsiteY1" fmla="*/ 453800 h 3518733"/>
                <a:gd name="connsiteX2" fmla="*/ 240648 w 10332808"/>
                <a:gd name="connsiteY2" fmla="*/ 657000 h 3518733"/>
                <a:gd name="connsiteX3" fmla="*/ 1465 w 10332808"/>
                <a:gd name="connsiteY3" fmla="*/ 788233 h 3518733"/>
                <a:gd name="connsiteX4" fmla="*/ 3314049 w 10332808"/>
                <a:gd name="connsiteY4" fmla="*/ 1588334 h 3518733"/>
                <a:gd name="connsiteX5" fmla="*/ 689382 w 10332808"/>
                <a:gd name="connsiteY5" fmla="*/ 3518733 h 3518733"/>
                <a:gd name="connsiteX6" fmla="*/ 4304649 w 10332808"/>
                <a:gd name="connsiteY6" fmla="*/ 2511199 h 3518733"/>
                <a:gd name="connsiteX7" fmla="*/ 8707316 w 10332808"/>
                <a:gd name="connsiteY7" fmla="*/ 944866 h 3518733"/>
                <a:gd name="connsiteX8" fmla="*/ 9875714 w 10332808"/>
                <a:gd name="connsiteY8" fmla="*/ 826333 h 3518733"/>
                <a:gd name="connsiteX9" fmla="*/ 10330855 w 10332808"/>
                <a:gd name="connsiteY9" fmla="*/ 611764 h 3518733"/>
                <a:gd name="connsiteX10" fmla="*/ 9897939 w 10332808"/>
                <a:gd name="connsiteY10" fmla="*/ 540583 h 3518733"/>
                <a:gd name="connsiteX11" fmla="*/ 8715781 w 10332808"/>
                <a:gd name="connsiteY11" fmla="*/ 614667 h 3518733"/>
                <a:gd name="connsiteX12" fmla="*/ 6167312 w 10332808"/>
                <a:gd name="connsiteY12" fmla="*/ 796701 h 3518733"/>
                <a:gd name="connsiteX13" fmla="*/ 3023005 w 10332808"/>
                <a:gd name="connsiteY13" fmla="*/ 99259 h 3518733"/>
                <a:gd name="connsiteX14" fmla="*/ 1510706 w 10332808"/>
                <a:gd name="connsiteY14" fmla="*/ 11689 h 3518733"/>
                <a:gd name="connsiteX15" fmla="*/ 45913 w 10332808"/>
                <a:gd name="connsiteY15" fmla="*/ 134185 h 3518733"/>
                <a:gd name="connsiteX16" fmla="*/ 460781 w 10332808"/>
                <a:gd name="connsiteY16" fmla="*/ 259067 h 3518733"/>
                <a:gd name="connsiteX0" fmla="*/ 452315 w 10332808"/>
                <a:gd name="connsiteY0" fmla="*/ 261325 h 3512525"/>
                <a:gd name="connsiteX1" fmla="*/ 79782 w 10332808"/>
                <a:gd name="connsiteY1" fmla="*/ 447592 h 3512525"/>
                <a:gd name="connsiteX2" fmla="*/ 240648 w 10332808"/>
                <a:gd name="connsiteY2" fmla="*/ 650792 h 3512525"/>
                <a:gd name="connsiteX3" fmla="*/ 1465 w 10332808"/>
                <a:gd name="connsiteY3" fmla="*/ 782025 h 3512525"/>
                <a:gd name="connsiteX4" fmla="*/ 3314049 w 10332808"/>
                <a:gd name="connsiteY4" fmla="*/ 1582126 h 3512525"/>
                <a:gd name="connsiteX5" fmla="*/ 689382 w 10332808"/>
                <a:gd name="connsiteY5" fmla="*/ 3512525 h 3512525"/>
                <a:gd name="connsiteX6" fmla="*/ 4304649 w 10332808"/>
                <a:gd name="connsiteY6" fmla="*/ 2504991 h 3512525"/>
                <a:gd name="connsiteX7" fmla="*/ 8707316 w 10332808"/>
                <a:gd name="connsiteY7" fmla="*/ 938658 h 3512525"/>
                <a:gd name="connsiteX8" fmla="*/ 9875714 w 10332808"/>
                <a:gd name="connsiteY8" fmla="*/ 820125 h 3512525"/>
                <a:gd name="connsiteX9" fmla="*/ 10330855 w 10332808"/>
                <a:gd name="connsiteY9" fmla="*/ 605556 h 3512525"/>
                <a:gd name="connsiteX10" fmla="*/ 9897939 w 10332808"/>
                <a:gd name="connsiteY10" fmla="*/ 534375 h 3512525"/>
                <a:gd name="connsiteX11" fmla="*/ 8715781 w 10332808"/>
                <a:gd name="connsiteY11" fmla="*/ 608459 h 3512525"/>
                <a:gd name="connsiteX12" fmla="*/ 6167312 w 10332808"/>
                <a:gd name="connsiteY12" fmla="*/ 790493 h 3512525"/>
                <a:gd name="connsiteX13" fmla="*/ 3023005 w 10332808"/>
                <a:gd name="connsiteY13" fmla="*/ 93051 h 3512525"/>
                <a:gd name="connsiteX14" fmla="*/ 1510706 w 10332808"/>
                <a:gd name="connsiteY14" fmla="*/ 5481 h 3512525"/>
                <a:gd name="connsiteX15" fmla="*/ 45913 w 10332808"/>
                <a:gd name="connsiteY15" fmla="*/ 127977 h 3512525"/>
                <a:gd name="connsiteX16" fmla="*/ 460781 w 10332808"/>
                <a:gd name="connsiteY16" fmla="*/ 252859 h 3512525"/>
                <a:gd name="connsiteX0" fmla="*/ 452315 w 10332808"/>
                <a:gd name="connsiteY0" fmla="*/ 263525 h 3514725"/>
                <a:gd name="connsiteX1" fmla="*/ 79782 w 10332808"/>
                <a:gd name="connsiteY1" fmla="*/ 449792 h 3514725"/>
                <a:gd name="connsiteX2" fmla="*/ 240648 w 10332808"/>
                <a:gd name="connsiteY2" fmla="*/ 652992 h 3514725"/>
                <a:gd name="connsiteX3" fmla="*/ 1465 w 10332808"/>
                <a:gd name="connsiteY3" fmla="*/ 784225 h 3514725"/>
                <a:gd name="connsiteX4" fmla="*/ 3314049 w 10332808"/>
                <a:gd name="connsiteY4" fmla="*/ 1584326 h 3514725"/>
                <a:gd name="connsiteX5" fmla="*/ 689382 w 10332808"/>
                <a:gd name="connsiteY5" fmla="*/ 3514725 h 3514725"/>
                <a:gd name="connsiteX6" fmla="*/ 4304649 w 10332808"/>
                <a:gd name="connsiteY6" fmla="*/ 2507191 h 3514725"/>
                <a:gd name="connsiteX7" fmla="*/ 8707316 w 10332808"/>
                <a:gd name="connsiteY7" fmla="*/ 940858 h 3514725"/>
                <a:gd name="connsiteX8" fmla="*/ 9875714 w 10332808"/>
                <a:gd name="connsiteY8" fmla="*/ 822325 h 3514725"/>
                <a:gd name="connsiteX9" fmla="*/ 10330855 w 10332808"/>
                <a:gd name="connsiteY9" fmla="*/ 607756 h 3514725"/>
                <a:gd name="connsiteX10" fmla="*/ 9897939 w 10332808"/>
                <a:gd name="connsiteY10" fmla="*/ 536575 h 3514725"/>
                <a:gd name="connsiteX11" fmla="*/ 8715781 w 10332808"/>
                <a:gd name="connsiteY11" fmla="*/ 610659 h 3514725"/>
                <a:gd name="connsiteX12" fmla="*/ 6167312 w 10332808"/>
                <a:gd name="connsiteY12" fmla="*/ 792693 h 3514725"/>
                <a:gd name="connsiteX13" fmla="*/ 3023005 w 10332808"/>
                <a:gd name="connsiteY13" fmla="*/ 85091 h 3514725"/>
                <a:gd name="connsiteX14" fmla="*/ 1510706 w 10332808"/>
                <a:gd name="connsiteY14" fmla="*/ 7681 h 3514725"/>
                <a:gd name="connsiteX15" fmla="*/ 45913 w 10332808"/>
                <a:gd name="connsiteY15" fmla="*/ 130177 h 3514725"/>
                <a:gd name="connsiteX16" fmla="*/ 460781 w 10332808"/>
                <a:gd name="connsiteY16" fmla="*/ 255059 h 3514725"/>
                <a:gd name="connsiteX0" fmla="*/ 452315 w 10332808"/>
                <a:gd name="connsiteY0" fmla="*/ 261418 h 3512618"/>
                <a:gd name="connsiteX1" fmla="*/ 79782 w 10332808"/>
                <a:gd name="connsiteY1" fmla="*/ 447685 h 3512618"/>
                <a:gd name="connsiteX2" fmla="*/ 240648 w 10332808"/>
                <a:gd name="connsiteY2" fmla="*/ 650885 h 3512618"/>
                <a:gd name="connsiteX3" fmla="*/ 1465 w 10332808"/>
                <a:gd name="connsiteY3" fmla="*/ 782118 h 3512618"/>
                <a:gd name="connsiteX4" fmla="*/ 3314049 w 10332808"/>
                <a:gd name="connsiteY4" fmla="*/ 1582219 h 3512618"/>
                <a:gd name="connsiteX5" fmla="*/ 689382 w 10332808"/>
                <a:gd name="connsiteY5" fmla="*/ 3512618 h 3512618"/>
                <a:gd name="connsiteX6" fmla="*/ 4304649 w 10332808"/>
                <a:gd name="connsiteY6" fmla="*/ 2505084 h 3512618"/>
                <a:gd name="connsiteX7" fmla="*/ 8707316 w 10332808"/>
                <a:gd name="connsiteY7" fmla="*/ 938751 h 3512618"/>
                <a:gd name="connsiteX8" fmla="*/ 9875714 w 10332808"/>
                <a:gd name="connsiteY8" fmla="*/ 820218 h 3512618"/>
                <a:gd name="connsiteX9" fmla="*/ 10330855 w 10332808"/>
                <a:gd name="connsiteY9" fmla="*/ 605649 h 3512618"/>
                <a:gd name="connsiteX10" fmla="*/ 9897939 w 10332808"/>
                <a:gd name="connsiteY10" fmla="*/ 534468 h 3512618"/>
                <a:gd name="connsiteX11" fmla="*/ 8715781 w 10332808"/>
                <a:gd name="connsiteY11" fmla="*/ 608552 h 3512618"/>
                <a:gd name="connsiteX12" fmla="*/ 6167312 w 10332808"/>
                <a:gd name="connsiteY12" fmla="*/ 790586 h 3512618"/>
                <a:gd name="connsiteX13" fmla="*/ 3023005 w 10332808"/>
                <a:gd name="connsiteY13" fmla="*/ 82984 h 3512618"/>
                <a:gd name="connsiteX14" fmla="*/ 1510706 w 10332808"/>
                <a:gd name="connsiteY14" fmla="*/ 5574 h 3512618"/>
                <a:gd name="connsiteX15" fmla="*/ 45913 w 10332808"/>
                <a:gd name="connsiteY15" fmla="*/ 128070 h 3512618"/>
                <a:gd name="connsiteX16" fmla="*/ 460781 w 10332808"/>
                <a:gd name="connsiteY16" fmla="*/ 252952 h 35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32808" h="3512618">
                  <a:moveTo>
                    <a:pt x="452315" y="261418"/>
                  </a:moveTo>
                  <a:lnTo>
                    <a:pt x="79782" y="447685"/>
                  </a:lnTo>
                  <a:cubicBezTo>
                    <a:pt x="110826" y="482963"/>
                    <a:pt x="241001" y="645946"/>
                    <a:pt x="240648" y="650885"/>
                  </a:cubicBezTo>
                  <a:cubicBezTo>
                    <a:pt x="240295" y="655824"/>
                    <a:pt x="-21818" y="779296"/>
                    <a:pt x="1465" y="782118"/>
                  </a:cubicBezTo>
                  <a:cubicBezTo>
                    <a:pt x="532811" y="846519"/>
                    <a:pt x="3199396" y="1127136"/>
                    <a:pt x="3314049" y="1582219"/>
                  </a:cubicBezTo>
                  <a:cubicBezTo>
                    <a:pt x="3428702" y="2037302"/>
                    <a:pt x="1068971" y="3106218"/>
                    <a:pt x="689382" y="3512618"/>
                  </a:cubicBezTo>
                  <a:cubicBezTo>
                    <a:pt x="3783949" y="2852218"/>
                    <a:pt x="4309941" y="2508612"/>
                    <a:pt x="4304649" y="2505084"/>
                  </a:cubicBezTo>
                  <a:cubicBezTo>
                    <a:pt x="6556782" y="1377607"/>
                    <a:pt x="8709080" y="942279"/>
                    <a:pt x="8707316" y="938751"/>
                  </a:cubicBezTo>
                  <a:cubicBezTo>
                    <a:pt x="9496127" y="808929"/>
                    <a:pt x="9798799" y="831285"/>
                    <a:pt x="9875714" y="820218"/>
                  </a:cubicBezTo>
                  <a:cubicBezTo>
                    <a:pt x="10149125" y="780878"/>
                    <a:pt x="10355197" y="673382"/>
                    <a:pt x="10330855" y="605649"/>
                  </a:cubicBezTo>
                  <a:cubicBezTo>
                    <a:pt x="10335088" y="563316"/>
                    <a:pt x="10151243" y="543509"/>
                    <a:pt x="9897939" y="534468"/>
                  </a:cubicBezTo>
                  <a:lnTo>
                    <a:pt x="8715781" y="608552"/>
                  </a:lnTo>
                  <a:cubicBezTo>
                    <a:pt x="8519636" y="611374"/>
                    <a:pt x="6165549" y="795878"/>
                    <a:pt x="6167312" y="790586"/>
                  </a:cubicBezTo>
                  <a:cubicBezTo>
                    <a:pt x="4557234" y="561986"/>
                    <a:pt x="3921026" y="188419"/>
                    <a:pt x="3023005" y="82984"/>
                  </a:cubicBezTo>
                  <a:cubicBezTo>
                    <a:pt x="2241322" y="-8792"/>
                    <a:pt x="2015355" y="-5539"/>
                    <a:pt x="1510706" y="5574"/>
                  </a:cubicBezTo>
                  <a:cubicBezTo>
                    <a:pt x="1006057" y="16687"/>
                    <a:pt x="221430" y="90015"/>
                    <a:pt x="45913" y="128070"/>
                  </a:cubicBezTo>
                  <a:lnTo>
                    <a:pt x="460781" y="252952"/>
                  </a:lnTo>
                </a:path>
              </a:pathLst>
            </a:custGeom>
            <a:pattFill prst="smGrid">
              <a:fgClr>
                <a:schemeClr val="accent6">
                  <a:lumMod val="75000"/>
                </a:schemeClr>
              </a:fgClr>
              <a:bgClr>
                <a:schemeClr val="accent6">
                  <a:lumMod val="60000"/>
                  <a:lumOff val="40000"/>
                </a:schemeClr>
              </a:bgClr>
            </a:patt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B11BD34-B8F6-49D8-8477-3F4CB21AA42C}"/>
                </a:ext>
              </a:extLst>
            </p:cNvPr>
            <p:cNvSpPr/>
            <p:nvPr/>
          </p:nvSpPr>
          <p:spPr>
            <a:xfrm rot="1553487">
              <a:off x="1499015" y="446747"/>
              <a:ext cx="9186844" cy="4354465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218570"/>
                <a:gd name="connsiteY0" fmla="*/ 3925992 h 4376535"/>
                <a:gd name="connsiteX1" fmla="*/ 3903566 w 9218570"/>
                <a:gd name="connsiteY1" fmla="*/ 2689859 h 4376535"/>
                <a:gd name="connsiteX2" fmla="*/ 8128433 w 9218570"/>
                <a:gd name="connsiteY2" fmla="*/ 1927858 h 4376535"/>
                <a:gd name="connsiteX3" fmla="*/ 9186743 w 9218570"/>
                <a:gd name="connsiteY3" fmla="*/ 92 h 4376535"/>
                <a:gd name="connsiteX4" fmla="*/ 8103032 w 9218570"/>
                <a:gd name="connsiteY4" fmla="*/ 1936325 h 4376535"/>
                <a:gd name="connsiteX5" fmla="*/ 5071965 w 9218570"/>
                <a:gd name="connsiteY5" fmla="*/ 2444326 h 4376535"/>
                <a:gd name="connsiteX6" fmla="*/ 339099 w 9218570"/>
                <a:gd name="connsiteY6" fmla="*/ 4374724 h 4376535"/>
                <a:gd name="connsiteX7" fmla="*/ 432 w 9218570"/>
                <a:gd name="connsiteY7" fmla="*/ 4239257 h 4376535"/>
                <a:gd name="connsiteX8" fmla="*/ 322166 w 9218570"/>
                <a:gd name="connsiteY8" fmla="*/ 3909057 h 4376535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186743"/>
                <a:gd name="connsiteY0" fmla="*/ 3925900 h 4376443"/>
                <a:gd name="connsiteX1" fmla="*/ 3903566 w 9186743"/>
                <a:gd name="connsiteY1" fmla="*/ 2689767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862 w 9186839"/>
                <a:gd name="connsiteY0" fmla="*/ 3925900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44844"/>
                <a:gd name="connsiteX1" fmla="*/ 5526179 w 9186839"/>
                <a:gd name="connsiteY1" fmla="*/ 2212790 h 4344844"/>
                <a:gd name="connsiteX2" fmla="*/ 6759322 w 9186839"/>
                <a:gd name="connsiteY2" fmla="*/ 1472413 h 4344844"/>
                <a:gd name="connsiteX3" fmla="*/ 9186839 w 9186839"/>
                <a:gd name="connsiteY3" fmla="*/ 0 h 4344844"/>
                <a:gd name="connsiteX4" fmla="*/ 6749154 w 9186839"/>
                <a:gd name="connsiteY4" fmla="*/ 1473487 h 4344844"/>
                <a:gd name="connsiteX5" fmla="*/ 5529292 w 9186839"/>
                <a:gd name="connsiteY5" fmla="*/ 2203477 h 4344844"/>
                <a:gd name="connsiteX6" fmla="*/ 270702 w 9186839"/>
                <a:gd name="connsiteY6" fmla="*/ 4342586 h 4344844"/>
                <a:gd name="connsiteX7" fmla="*/ 528 w 9186839"/>
                <a:gd name="connsiteY7" fmla="*/ 4239165 h 4344844"/>
                <a:gd name="connsiteX8" fmla="*/ 259758 w 9186839"/>
                <a:gd name="connsiteY8" fmla="*/ 3911070 h 4344844"/>
                <a:gd name="connsiteX0" fmla="*/ 257291 w 9186839"/>
                <a:gd name="connsiteY0" fmla="*/ 3909814 h 4342600"/>
                <a:gd name="connsiteX1" fmla="*/ 5526179 w 9186839"/>
                <a:gd name="connsiteY1" fmla="*/ 2212790 h 4342600"/>
                <a:gd name="connsiteX2" fmla="*/ 6759322 w 9186839"/>
                <a:gd name="connsiteY2" fmla="*/ 1472413 h 4342600"/>
                <a:gd name="connsiteX3" fmla="*/ 9186839 w 9186839"/>
                <a:gd name="connsiteY3" fmla="*/ 0 h 4342600"/>
                <a:gd name="connsiteX4" fmla="*/ 6749154 w 9186839"/>
                <a:gd name="connsiteY4" fmla="*/ 1473487 h 4342600"/>
                <a:gd name="connsiteX5" fmla="*/ 5529292 w 9186839"/>
                <a:gd name="connsiteY5" fmla="*/ 2203477 h 4342600"/>
                <a:gd name="connsiteX6" fmla="*/ 270702 w 9186839"/>
                <a:gd name="connsiteY6" fmla="*/ 4342586 h 4342600"/>
                <a:gd name="connsiteX7" fmla="*/ 528 w 9186839"/>
                <a:gd name="connsiteY7" fmla="*/ 4239165 h 4342600"/>
                <a:gd name="connsiteX8" fmla="*/ 259758 w 9186839"/>
                <a:gd name="connsiteY8" fmla="*/ 3911070 h 4342600"/>
                <a:gd name="connsiteX0" fmla="*/ 257291 w 9186839"/>
                <a:gd name="connsiteY0" fmla="*/ 3909814 h 4343986"/>
                <a:gd name="connsiteX1" fmla="*/ 5526179 w 9186839"/>
                <a:gd name="connsiteY1" fmla="*/ 2212790 h 4343986"/>
                <a:gd name="connsiteX2" fmla="*/ 6759322 w 9186839"/>
                <a:gd name="connsiteY2" fmla="*/ 1472413 h 4343986"/>
                <a:gd name="connsiteX3" fmla="*/ 9186839 w 9186839"/>
                <a:gd name="connsiteY3" fmla="*/ 0 h 4343986"/>
                <a:gd name="connsiteX4" fmla="*/ 6749154 w 9186839"/>
                <a:gd name="connsiteY4" fmla="*/ 1473487 h 4343986"/>
                <a:gd name="connsiteX5" fmla="*/ 5529292 w 9186839"/>
                <a:gd name="connsiteY5" fmla="*/ 2203477 h 4343986"/>
                <a:gd name="connsiteX6" fmla="*/ 267846 w 9186839"/>
                <a:gd name="connsiteY6" fmla="*/ 4343972 h 4343986"/>
                <a:gd name="connsiteX7" fmla="*/ 528 w 9186839"/>
                <a:gd name="connsiteY7" fmla="*/ 4239165 h 4343986"/>
                <a:gd name="connsiteX8" fmla="*/ 259758 w 9186839"/>
                <a:gd name="connsiteY8" fmla="*/ 3911070 h 4343986"/>
                <a:gd name="connsiteX0" fmla="*/ 257291 w 9186839"/>
                <a:gd name="connsiteY0" fmla="*/ 3909814 h 4345372"/>
                <a:gd name="connsiteX1" fmla="*/ 5526179 w 9186839"/>
                <a:gd name="connsiteY1" fmla="*/ 2212790 h 4345372"/>
                <a:gd name="connsiteX2" fmla="*/ 6759322 w 9186839"/>
                <a:gd name="connsiteY2" fmla="*/ 1472413 h 4345372"/>
                <a:gd name="connsiteX3" fmla="*/ 9186839 w 9186839"/>
                <a:gd name="connsiteY3" fmla="*/ 0 h 4345372"/>
                <a:gd name="connsiteX4" fmla="*/ 6749154 w 9186839"/>
                <a:gd name="connsiteY4" fmla="*/ 1473487 h 4345372"/>
                <a:gd name="connsiteX5" fmla="*/ 5529292 w 9186839"/>
                <a:gd name="connsiteY5" fmla="*/ 2203477 h 4345372"/>
                <a:gd name="connsiteX6" fmla="*/ 264990 w 9186839"/>
                <a:gd name="connsiteY6" fmla="*/ 4345358 h 4345372"/>
                <a:gd name="connsiteX7" fmla="*/ 528 w 9186839"/>
                <a:gd name="connsiteY7" fmla="*/ 4239165 h 4345372"/>
                <a:gd name="connsiteX8" fmla="*/ 259758 w 9186839"/>
                <a:gd name="connsiteY8" fmla="*/ 3911070 h 4345372"/>
                <a:gd name="connsiteX0" fmla="*/ 257291 w 9186839"/>
                <a:gd name="connsiteY0" fmla="*/ 3909814 h 4365764"/>
                <a:gd name="connsiteX1" fmla="*/ 5526179 w 9186839"/>
                <a:gd name="connsiteY1" fmla="*/ 2212790 h 4365764"/>
                <a:gd name="connsiteX2" fmla="*/ 6759322 w 9186839"/>
                <a:gd name="connsiteY2" fmla="*/ 1472413 h 4365764"/>
                <a:gd name="connsiteX3" fmla="*/ 9186839 w 9186839"/>
                <a:gd name="connsiteY3" fmla="*/ 0 h 4365764"/>
                <a:gd name="connsiteX4" fmla="*/ 6749154 w 9186839"/>
                <a:gd name="connsiteY4" fmla="*/ 1473487 h 4365764"/>
                <a:gd name="connsiteX5" fmla="*/ 5529292 w 9186839"/>
                <a:gd name="connsiteY5" fmla="*/ 2203477 h 4365764"/>
                <a:gd name="connsiteX6" fmla="*/ 248421 w 9186839"/>
                <a:gd name="connsiteY6" fmla="*/ 4365752 h 4365764"/>
                <a:gd name="connsiteX7" fmla="*/ 528 w 9186839"/>
                <a:gd name="connsiteY7" fmla="*/ 4239165 h 4365764"/>
                <a:gd name="connsiteX8" fmla="*/ 259758 w 9186839"/>
                <a:gd name="connsiteY8" fmla="*/ 3911070 h 4365764"/>
                <a:gd name="connsiteX0" fmla="*/ 257291 w 9186839"/>
                <a:gd name="connsiteY0" fmla="*/ 3909814 h 4354465"/>
                <a:gd name="connsiteX1" fmla="*/ 5526179 w 9186839"/>
                <a:gd name="connsiteY1" fmla="*/ 2212790 h 4354465"/>
                <a:gd name="connsiteX2" fmla="*/ 6759322 w 9186839"/>
                <a:gd name="connsiteY2" fmla="*/ 1472413 h 4354465"/>
                <a:gd name="connsiteX3" fmla="*/ 9186839 w 9186839"/>
                <a:gd name="connsiteY3" fmla="*/ 0 h 4354465"/>
                <a:gd name="connsiteX4" fmla="*/ 6749154 w 9186839"/>
                <a:gd name="connsiteY4" fmla="*/ 1473487 h 4354465"/>
                <a:gd name="connsiteX5" fmla="*/ 5529292 w 9186839"/>
                <a:gd name="connsiteY5" fmla="*/ 2203477 h 4354465"/>
                <a:gd name="connsiteX6" fmla="*/ 253524 w 9186839"/>
                <a:gd name="connsiteY6" fmla="*/ 4354452 h 4354465"/>
                <a:gd name="connsiteX7" fmla="*/ 528 w 9186839"/>
                <a:gd name="connsiteY7" fmla="*/ 4239165 h 4354465"/>
                <a:gd name="connsiteX8" fmla="*/ 259758 w 9186839"/>
                <a:gd name="connsiteY8" fmla="*/ 3911070 h 4354465"/>
                <a:gd name="connsiteX0" fmla="*/ 257285 w 9186833"/>
                <a:gd name="connsiteY0" fmla="*/ 3909814 h 4354465"/>
                <a:gd name="connsiteX1" fmla="*/ 5526173 w 9186833"/>
                <a:gd name="connsiteY1" fmla="*/ 2212790 h 4354465"/>
                <a:gd name="connsiteX2" fmla="*/ 6759316 w 9186833"/>
                <a:gd name="connsiteY2" fmla="*/ 1472413 h 4354465"/>
                <a:gd name="connsiteX3" fmla="*/ 9186833 w 9186833"/>
                <a:gd name="connsiteY3" fmla="*/ 0 h 4354465"/>
                <a:gd name="connsiteX4" fmla="*/ 6749148 w 9186833"/>
                <a:gd name="connsiteY4" fmla="*/ 1473487 h 4354465"/>
                <a:gd name="connsiteX5" fmla="*/ 5529286 w 9186833"/>
                <a:gd name="connsiteY5" fmla="*/ 2203477 h 4354465"/>
                <a:gd name="connsiteX6" fmla="*/ 253518 w 9186833"/>
                <a:gd name="connsiteY6" fmla="*/ 4354452 h 4354465"/>
                <a:gd name="connsiteX7" fmla="*/ 522 w 9186833"/>
                <a:gd name="connsiteY7" fmla="*/ 4239165 h 4354465"/>
                <a:gd name="connsiteX8" fmla="*/ 263218 w 9186833"/>
                <a:gd name="connsiteY8" fmla="*/ 3918210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490585 w 9186844"/>
                <a:gd name="connsiteY2" fmla="*/ 896708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6792202 w 9186844"/>
                <a:gd name="connsiteY4" fmla="*/ 1473993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5529297 w 9186844"/>
                <a:gd name="connsiteY4" fmla="*/ 2203477 h 4354465"/>
                <a:gd name="connsiteX5" fmla="*/ 253529 w 9186844"/>
                <a:gd name="connsiteY5" fmla="*/ 4354452 h 4354465"/>
                <a:gd name="connsiteX6" fmla="*/ 533 w 9186844"/>
                <a:gd name="connsiteY6" fmla="*/ 4239165 h 4354465"/>
                <a:gd name="connsiteX7" fmla="*/ 256907 w 9186844"/>
                <a:gd name="connsiteY7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37704 w 9186844"/>
                <a:gd name="connsiteY3" fmla="*/ 2220796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86844" h="4354465">
                  <a:moveTo>
                    <a:pt x="257296" y="3909814"/>
                  </a:moveTo>
                  <a:cubicBezTo>
                    <a:pt x="1386890" y="3463197"/>
                    <a:pt x="4058941" y="2907722"/>
                    <a:pt x="5526184" y="2212790"/>
                  </a:cubicBezTo>
                  <a:cubicBezTo>
                    <a:pt x="6993427" y="1517858"/>
                    <a:pt x="9186325" y="1552"/>
                    <a:pt x="9186844" y="0"/>
                  </a:cubicBezTo>
                  <a:cubicBezTo>
                    <a:pt x="8971779" y="123161"/>
                    <a:pt x="7256689" y="1329870"/>
                    <a:pt x="5537704" y="2220796"/>
                  </a:cubicBezTo>
                  <a:cubicBezTo>
                    <a:pt x="4100436" y="3057238"/>
                    <a:pt x="253529" y="4356216"/>
                    <a:pt x="253529" y="4354452"/>
                  </a:cubicBezTo>
                  <a:cubicBezTo>
                    <a:pt x="255210" y="4355849"/>
                    <a:pt x="-2995" y="4246220"/>
                    <a:pt x="533" y="4239165"/>
                  </a:cubicBezTo>
                  <a:cubicBezTo>
                    <a:pt x="-13578" y="4251865"/>
                    <a:pt x="256907" y="3910691"/>
                    <a:pt x="256907" y="3912455"/>
                  </a:cubicBezTo>
                </a:path>
              </a:pathLst>
            </a:custGeom>
            <a:solidFill>
              <a:schemeClr val="accent6">
                <a:lumMod val="50000"/>
                <a:alpha val="25000"/>
              </a:schemeClr>
            </a:solid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F55170CE-C370-4FDA-9452-142318664EC3}"/>
                </a:ext>
              </a:extLst>
            </p:cNvPr>
            <p:cNvSpPr/>
            <p:nvPr/>
          </p:nvSpPr>
          <p:spPr>
            <a:xfrm rot="918700" flipH="1">
              <a:off x="1125765" y="2078876"/>
              <a:ext cx="530327" cy="2422193"/>
            </a:xfrm>
            <a:prstGeom prst="arc">
              <a:avLst>
                <a:gd name="adj1" fmla="val 16749237"/>
                <a:gd name="adj2" fmla="val 1761822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4AAFE64F-8BB3-4084-B79A-8C3806BAF4DA}"/>
                </a:ext>
              </a:extLst>
            </p:cNvPr>
            <p:cNvSpPr/>
            <p:nvPr/>
          </p:nvSpPr>
          <p:spPr>
            <a:xfrm rot="910530" flipH="1">
              <a:off x="1015441" y="2030441"/>
              <a:ext cx="530327" cy="2748059"/>
            </a:xfrm>
            <a:prstGeom prst="arc">
              <a:avLst>
                <a:gd name="adj1" fmla="val 16374154"/>
                <a:gd name="adj2" fmla="val 17632152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36D8470B-37B5-4F18-B6A2-1C1567A1CE48}"/>
                </a:ext>
              </a:extLst>
            </p:cNvPr>
            <p:cNvSpPr/>
            <p:nvPr/>
          </p:nvSpPr>
          <p:spPr>
            <a:xfrm flipH="1">
              <a:off x="3583269" y="2056105"/>
              <a:ext cx="178108" cy="1821629"/>
            </a:xfrm>
            <a:prstGeom prst="arc">
              <a:avLst>
                <a:gd name="adj1" fmla="val 16200000"/>
                <a:gd name="adj2" fmla="val 1694686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6F0CA95-E2AB-4651-8A6F-C1FFF4FCB5E0}"/>
                </a:ext>
              </a:extLst>
            </p:cNvPr>
            <p:cNvSpPr/>
            <p:nvPr/>
          </p:nvSpPr>
          <p:spPr>
            <a:xfrm flipH="1">
              <a:off x="3672167" y="2070765"/>
              <a:ext cx="122255" cy="2755236"/>
            </a:xfrm>
            <a:prstGeom prst="arc">
              <a:avLst>
                <a:gd name="adj1" fmla="val 16216266"/>
                <a:gd name="adj2" fmla="val 1722651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87A6FCF5-6EE1-477A-AA3B-FAC33CF29308}"/>
                </a:ext>
              </a:extLst>
            </p:cNvPr>
            <p:cNvSpPr/>
            <p:nvPr/>
          </p:nvSpPr>
          <p:spPr>
            <a:xfrm flipH="1">
              <a:off x="4304110" y="2201563"/>
              <a:ext cx="165476" cy="2740257"/>
            </a:xfrm>
            <a:prstGeom prst="arc">
              <a:avLst>
                <a:gd name="adj1" fmla="val 16229248"/>
                <a:gd name="adj2" fmla="val 5310989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8AAD770-0F43-41F3-A3D2-7658CD66009F}"/>
                </a:ext>
              </a:extLst>
            </p:cNvPr>
            <p:cNvSpPr/>
            <p:nvPr/>
          </p:nvSpPr>
          <p:spPr>
            <a:xfrm flipH="1">
              <a:off x="4414175" y="2370409"/>
              <a:ext cx="98929" cy="2677639"/>
            </a:xfrm>
            <a:prstGeom prst="arc">
              <a:avLst>
                <a:gd name="adj1" fmla="val 16415103"/>
                <a:gd name="adj2" fmla="val 5321170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B56BA798-F721-40D8-8EEA-E22FE5BE3F75}"/>
                </a:ext>
              </a:extLst>
            </p:cNvPr>
            <p:cNvSpPr/>
            <p:nvPr/>
          </p:nvSpPr>
          <p:spPr>
            <a:xfrm rot="20989792" flipH="1">
              <a:off x="5131898" y="2362168"/>
              <a:ext cx="273014" cy="2094716"/>
            </a:xfrm>
            <a:prstGeom prst="arc">
              <a:avLst>
                <a:gd name="adj1" fmla="val 16253473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A9800868-29AD-492E-8286-35CBBC0A36EF}"/>
                </a:ext>
              </a:extLst>
            </p:cNvPr>
            <p:cNvSpPr/>
            <p:nvPr/>
          </p:nvSpPr>
          <p:spPr>
            <a:xfrm rot="20839973" flipH="1">
              <a:off x="6388008" y="2666847"/>
              <a:ext cx="199941" cy="1262576"/>
            </a:xfrm>
            <a:prstGeom prst="arc">
              <a:avLst>
                <a:gd name="adj1" fmla="val 16175760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F4D560CB-DAA2-412F-ADE1-4974DD676543}"/>
                </a:ext>
              </a:extLst>
            </p:cNvPr>
            <p:cNvSpPr/>
            <p:nvPr/>
          </p:nvSpPr>
          <p:spPr>
            <a:xfrm rot="19963610" flipH="1">
              <a:off x="8322632" y="2697074"/>
              <a:ext cx="201176" cy="577293"/>
            </a:xfrm>
            <a:prstGeom prst="arc">
              <a:avLst>
                <a:gd name="adj1" fmla="val 16175760"/>
                <a:gd name="adj2" fmla="val 5142938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BA221338-63A1-4158-97CF-12DC50675C34}"/>
                </a:ext>
              </a:extLst>
            </p:cNvPr>
            <p:cNvSpPr/>
            <p:nvPr/>
          </p:nvSpPr>
          <p:spPr>
            <a:xfrm rot="19963610" flipH="1">
              <a:off x="9448832" y="2621912"/>
              <a:ext cx="130541" cy="374671"/>
            </a:xfrm>
            <a:prstGeom prst="arc">
              <a:avLst>
                <a:gd name="adj1" fmla="val 16612658"/>
                <a:gd name="adj2" fmla="val 4754603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0BC32F-D776-4B27-AC3F-D4F804A42077}"/>
              </a:ext>
            </a:extLst>
          </p:cNvPr>
          <p:cNvGrpSpPr/>
          <p:nvPr/>
        </p:nvGrpSpPr>
        <p:grpSpPr>
          <a:xfrm>
            <a:off x="4097065" y="473738"/>
            <a:ext cx="10281192" cy="6050410"/>
            <a:chOff x="4097065" y="473738"/>
            <a:chExt cx="10281192" cy="60504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F8B8579-89FA-4568-B56C-029AC992E267}"/>
                </a:ext>
              </a:extLst>
            </p:cNvPr>
            <p:cNvGrpSpPr/>
            <p:nvPr/>
          </p:nvGrpSpPr>
          <p:grpSpPr>
            <a:xfrm>
              <a:off x="4097065" y="473738"/>
              <a:ext cx="10265546" cy="6050410"/>
              <a:chOff x="4097065" y="473738"/>
              <a:chExt cx="10265546" cy="60504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D25AE9A-E612-4863-B338-F63E9BBB851F}"/>
                  </a:ext>
                </a:extLst>
              </p:cNvPr>
              <p:cNvGrpSpPr/>
              <p:nvPr/>
            </p:nvGrpSpPr>
            <p:grpSpPr>
              <a:xfrm>
                <a:off x="4100632" y="672401"/>
                <a:ext cx="10261979" cy="5851747"/>
                <a:chOff x="4035425" y="5574436"/>
                <a:chExt cx="10261979" cy="5851747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B91C81A-5BBC-42D9-B010-BBDD783A41A8}"/>
                    </a:ext>
                  </a:extLst>
                </p:cNvPr>
                <p:cNvSpPr/>
                <p:nvPr/>
              </p:nvSpPr>
              <p:spPr>
                <a:xfrm>
                  <a:off x="4035425" y="5574436"/>
                  <a:ext cx="10261979" cy="3486282"/>
                </a:xfrm>
                <a:custGeom>
                  <a:avLst/>
                  <a:gdLst>
                    <a:gd name="connsiteX0" fmla="*/ 0 w 10248900"/>
                    <a:gd name="connsiteY0" fmla="*/ 0 h 3373424"/>
                    <a:gd name="connsiteX1" fmla="*/ 2946400 w 10248900"/>
                    <a:gd name="connsiteY1" fmla="*/ 850900 h 3373424"/>
                    <a:gd name="connsiteX2" fmla="*/ 546100 w 10248900"/>
                    <a:gd name="connsiteY2" fmla="*/ 2501900 h 3373424"/>
                    <a:gd name="connsiteX3" fmla="*/ 546100 w 10248900"/>
                    <a:gd name="connsiteY3" fmla="*/ 2501900 h 3373424"/>
                    <a:gd name="connsiteX4" fmla="*/ 952500 w 10248900"/>
                    <a:gd name="connsiteY4" fmla="*/ 2616200 h 3373424"/>
                    <a:gd name="connsiteX5" fmla="*/ 939800 w 10248900"/>
                    <a:gd name="connsiteY5" fmla="*/ 2603500 h 3373424"/>
                    <a:gd name="connsiteX6" fmla="*/ 571500 w 10248900"/>
                    <a:gd name="connsiteY6" fmla="*/ 2921000 h 3373424"/>
                    <a:gd name="connsiteX7" fmla="*/ 558800 w 10248900"/>
                    <a:gd name="connsiteY7" fmla="*/ 2908300 h 3373424"/>
                    <a:gd name="connsiteX8" fmla="*/ 1016000 w 10248900"/>
                    <a:gd name="connsiteY8" fmla="*/ 3035300 h 3373424"/>
                    <a:gd name="connsiteX9" fmla="*/ 1016000 w 10248900"/>
                    <a:gd name="connsiteY9" fmla="*/ 3022600 h 3373424"/>
                    <a:gd name="connsiteX10" fmla="*/ 660400 w 10248900"/>
                    <a:gd name="connsiteY10" fmla="*/ 3352800 h 3373424"/>
                    <a:gd name="connsiteX11" fmla="*/ 660400 w 10248900"/>
                    <a:gd name="connsiteY11" fmla="*/ 3340100 h 3373424"/>
                    <a:gd name="connsiteX12" fmla="*/ 3606800 w 10248900"/>
                    <a:gd name="connsiteY12" fmla="*/ 2603500 h 3373424"/>
                    <a:gd name="connsiteX13" fmla="*/ 6375400 w 10248900"/>
                    <a:gd name="connsiteY13" fmla="*/ 1422400 h 3373424"/>
                    <a:gd name="connsiteX14" fmla="*/ 10248900 w 10248900"/>
                    <a:gd name="connsiteY14" fmla="*/ 9525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9715500 w 10210800"/>
                    <a:gd name="connsiteY14" fmla="*/ 736600 h 3373424"/>
                    <a:gd name="connsiteX15" fmla="*/ 10210800 w 10210800"/>
                    <a:gd name="connsiteY15" fmla="*/ 800100 h 3373424"/>
                    <a:gd name="connsiteX0" fmla="*/ 0 w 10102074"/>
                    <a:gd name="connsiteY0" fmla="*/ 0 h 3373424"/>
                    <a:gd name="connsiteX1" fmla="*/ 2946400 w 10102074"/>
                    <a:gd name="connsiteY1" fmla="*/ 850900 h 3373424"/>
                    <a:gd name="connsiteX2" fmla="*/ 546100 w 10102074"/>
                    <a:gd name="connsiteY2" fmla="*/ 2501900 h 3373424"/>
                    <a:gd name="connsiteX3" fmla="*/ 546100 w 10102074"/>
                    <a:gd name="connsiteY3" fmla="*/ 2501900 h 3373424"/>
                    <a:gd name="connsiteX4" fmla="*/ 952500 w 10102074"/>
                    <a:gd name="connsiteY4" fmla="*/ 2616200 h 3373424"/>
                    <a:gd name="connsiteX5" fmla="*/ 939800 w 10102074"/>
                    <a:gd name="connsiteY5" fmla="*/ 2603500 h 3373424"/>
                    <a:gd name="connsiteX6" fmla="*/ 571500 w 10102074"/>
                    <a:gd name="connsiteY6" fmla="*/ 2921000 h 3373424"/>
                    <a:gd name="connsiteX7" fmla="*/ 558800 w 10102074"/>
                    <a:gd name="connsiteY7" fmla="*/ 2908300 h 3373424"/>
                    <a:gd name="connsiteX8" fmla="*/ 1016000 w 10102074"/>
                    <a:gd name="connsiteY8" fmla="*/ 3035300 h 3373424"/>
                    <a:gd name="connsiteX9" fmla="*/ 1016000 w 10102074"/>
                    <a:gd name="connsiteY9" fmla="*/ 3022600 h 3373424"/>
                    <a:gd name="connsiteX10" fmla="*/ 660400 w 10102074"/>
                    <a:gd name="connsiteY10" fmla="*/ 3352800 h 3373424"/>
                    <a:gd name="connsiteX11" fmla="*/ 660400 w 10102074"/>
                    <a:gd name="connsiteY11" fmla="*/ 3340100 h 3373424"/>
                    <a:gd name="connsiteX12" fmla="*/ 3606800 w 10102074"/>
                    <a:gd name="connsiteY12" fmla="*/ 2603500 h 3373424"/>
                    <a:gd name="connsiteX13" fmla="*/ 6375400 w 10102074"/>
                    <a:gd name="connsiteY13" fmla="*/ 1422400 h 3373424"/>
                    <a:gd name="connsiteX14" fmla="*/ 9715500 w 10102074"/>
                    <a:gd name="connsiteY14" fmla="*/ 736600 h 3373424"/>
                    <a:gd name="connsiteX15" fmla="*/ 10071100 w 10102074"/>
                    <a:gd name="connsiteY15" fmla="*/ 4191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16" fmla="*/ 9740900 w 9994458"/>
                    <a:gd name="connsiteY16" fmla="*/ 406400 h 3373424"/>
                    <a:gd name="connsiteX0" fmla="*/ 0 w 10042219"/>
                    <a:gd name="connsiteY0" fmla="*/ 0 h 3373424"/>
                    <a:gd name="connsiteX1" fmla="*/ 2946400 w 10042219"/>
                    <a:gd name="connsiteY1" fmla="*/ 850900 h 3373424"/>
                    <a:gd name="connsiteX2" fmla="*/ 546100 w 10042219"/>
                    <a:gd name="connsiteY2" fmla="*/ 2501900 h 3373424"/>
                    <a:gd name="connsiteX3" fmla="*/ 546100 w 10042219"/>
                    <a:gd name="connsiteY3" fmla="*/ 2501900 h 3373424"/>
                    <a:gd name="connsiteX4" fmla="*/ 952500 w 10042219"/>
                    <a:gd name="connsiteY4" fmla="*/ 2616200 h 3373424"/>
                    <a:gd name="connsiteX5" fmla="*/ 939800 w 10042219"/>
                    <a:gd name="connsiteY5" fmla="*/ 2603500 h 3373424"/>
                    <a:gd name="connsiteX6" fmla="*/ 571500 w 10042219"/>
                    <a:gd name="connsiteY6" fmla="*/ 2921000 h 3373424"/>
                    <a:gd name="connsiteX7" fmla="*/ 558800 w 10042219"/>
                    <a:gd name="connsiteY7" fmla="*/ 2908300 h 3373424"/>
                    <a:gd name="connsiteX8" fmla="*/ 1016000 w 10042219"/>
                    <a:gd name="connsiteY8" fmla="*/ 3035300 h 3373424"/>
                    <a:gd name="connsiteX9" fmla="*/ 1016000 w 10042219"/>
                    <a:gd name="connsiteY9" fmla="*/ 3022600 h 3373424"/>
                    <a:gd name="connsiteX10" fmla="*/ 660400 w 10042219"/>
                    <a:gd name="connsiteY10" fmla="*/ 3352800 h 3373424"/>
                    <a:gd name="connsiteX11" fmla="*/ 660400 w 10042219"/>
                    <a:gd name="connsiteY11" fmla="*/ 3340100 h 3373424"/>
                    <a:gd name="connsiteX12" fmla="*/ 3606800 w 10042219"/>
                    <a:gd name="connsiteY12" fmla="*/ 2603500 h 3373424"/>
                    <a:gd name="connsiteX13" fmla="*/ 6375400 w 10042219"/>
                    <a:gd name="connsiteY13" fmla="*/ 1422400 h 3373424"/>
                    <a:gd name="connsiteX14" fmla="*/ 9715500 w 10042219"/>
                    <a:gd name="connsiteY14" fmla="*/ 736600 h 3373424"/>
                    <a:gd name="connsiteX15" fmla="*/ 9766300 w 10042219"/>
                    <a:gd name="connsiteY15" fmla="*/ 393700 h 3373424"/>
                    <a:gd name="connsiteX16" fmla="*/ 9042400 w 10042219"/>
                    <a:gd name="connsiteY16" fmla="*/ 254000 h 3373424"/>
                    <a:gd name="connsiteX0" fmla="*/ 0 w 10057079"/>
                    <a:gd name="connsiteY0" fmla="*/ 0 h 3373424"/>
                    <a:gd name="connsiteX1" fmla="*/ 2946400 w 10057079"/>
                    <a:gd name="connsiteY1" fmla="*/ 850900 h 3373424"/>
                    <a:gd name="connsiteX2" fmla="*/ 546100 w 10057079"/>
                    <a:gd name="connsiteY2" fmla="*/ 2501900 h 3373424"/>
                    <a:gd name="connsiteX3" fmla="*/ 546100 w 10057079"/>
                    <a:gd name="connsiteY3" fmla="*/ 2501900 h 3373424"/>
                    <a:gd name="connsiteX4" fmla="*/ 952500 w 10057079"/>
                    <a:gd name="connsiteY4" fmla="*/ 2616200 h 3373424"/>
                    <a:gd name="connsiteX5" fmla="*/ 939800 w 10057079"/>
                    <a:gd name="connsiteY5" fmla="*/ 2603500 h 3373424"/>
                    <a:gd name="connsiteX6" fmla="*/ 571500 w 10057079"/>
                    <a:gd name="connsiteY6" fmla="*/ 2921000 h 3373424"/>
                    <a:gd name="connsiteX7" fmla="*/ 558800 w 10057079"/>
                    <a:gd name="connsiteY7" fmla="*/ 2908300 h 3373424"/>
                    <a:gd name="connsiteX8" fmla="*/ 1016000 w 10057079"/>
                    <a:gd name="connsiteY8" fmla="*/ 3035300 h 3373424"/>
                    <a:gd name="connsiteX9" fmla="*/ 1016000 w 10057079"/>
                    <a:gd name="connsiteY9" fmla="*/ 3022600 h 3373424"/>
                    <a:gd name="connsiteX10" fmla="*/ 660400 w 10057079"/>
                    <a:gd name="connsiteY10" fmla="*/ 3352800 h 3373424"/>
                    <a:gd name="connsiteX11" fmla="*/ 660400 w 10057079"/>
                    <a:gd name="connsiteY11" fmla="*/ 3340100 h 3373424"/>
                    <a:gd name="connsiteX12" fmla="*/ 3606800 w 10057079"/>
                    <a:gd name="connsiteY12" fmla="*/ 2603500 h 3373424"/>
                    <a:gd name="connsiteX13" fmla="*/ 6375400 w 10057079"/>
                    <a:gd name="connsiteY13" fmla="*/ 1422400 h 3373424"/>
                    <a:gd name="connsiteX14" fmla="*/ 9715500 w 10057079"/>
                    <a:gd name="connsiteY14" fmla="*/ 736600 h 3373424"/>
                    <a:gd name="connsiteX15" fmla="*/ 9766300 w 10057079"/>
                    <a:gd name="connsiteY15" fmla="*/ 393700 h 3373424"/>
                    <a:gd name="connsiteX16" fmla="*/ 8724900 w 10057079"/>
                    <a:gd name="connsiteY16" fmla="*/ 431800 h 3373424"/>
                    <a:gd name="connsiteX0" fmla="*/ 0 w 10196624"/>
                    <a:gd name="connsiteY0" fmla="*/ 0 h 3373424"/>
                    <a:gd name="connsiteX1" fmla="*/ 2946400 w 10196624"/>
                    <a:gd name="connsiteY1" fmla="*/ 850900 h 3373424"/>
                    <a:gd name="connsiteX2" fmla="*/ 546100 w 10196624"/>
                    <a:gd name="connsiteY2" fmla="*/ 2501900 h 3373424"/>
                    <a:gd name="connsiteX3" fmla="*/ 546100 w 10196624"/>
                    <a:gd name="connsiteY3" fmla="*/ 2501900 h 3373424"/>
                    <a:gd name="connsiteX4" fmla="*/ 952500 w 10196624"/>
                    <a:gd name="connsiteY4" fmla="*/ 2616200 h 3373424"/>
                    <a:gd name="connsiteX5" fmla="*/ 939800 w 10196624"/>
                    <a:gd name="connsiteY5" fmla="*/ 2603500 h 3373424"/>
                    <a:gd name="connsiteX6" fmla="*/ 571500 w 10196624"/>
                    <a:gd name="connsiteY6" fmla="*/ 2921000 h 3373424"/>
                    <a:gd name="connsiteX7" fmla="*/ 558800 w 10196624"/>
                    <a:gd name="connsiteY7" fmla="*/ 2908300 h 3373424"/>
                    <a:gd name="connsiteX8" fmla="*/ 1016000 w 10196624"/>
                    <a:gd name="connsiteY8" fmla="*/ 3035300 h 3373424"/>
                    <a:gd name="connsiteX9" fmla="*/ 1016000 w 10196624"/>
                    <a:gd name="connsiteY9" fmla="*/ 3022600 h 3373424"/>
                    <a:gd name="connsiteX10" fmla="*/ 660400 w 10196624"/>
                    <a:gd name="connsiteY10" fmla="*/ 3352800 h 3373424"/>
                    <a:gd name="connsiteX11" fmla="*/ 660400 w 10196624"/>
                    <a:gd name="connsiteY11" fmla="*/ 3340100 h 3373424"/>
                    <a:gd name="connsiteX12" fmla="*/ 3606800 w 10196624"/>
                    <a:gd name="connsiteY12" fmla="*/ 2603500 h 3373424"/>
                    <a:gd name="connsiteX13" fmla="*/ 6375400 w 10196624"/>
                    <a:gd name="connsiteY13" fmla="*/ 1422400 h 3373424"/>
                    <a:gd name="connsiteX14" fmla="*/ 9715500 w 10196624"/>
                    <a:gd name="connsiteY14" fmla="*/ 736600 h 3373424"/>
                    <a:gd name="connsiteX15" fmla="*/ 9766300 w 10196624"/>
                    <a:gd name="connsiteY15" fmla="*/ 393700 h 3373424"/>
                    <a:gd name="connsiteX16" fmla="*/ 6261100 w 10196624"/>
                    <a:gd name="connsiteY16" fmla="*/ 6477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6273799 w 10197430"/>
                    <a:gd name="connsiteY17" fmla="*/ 6858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4940299 w 10197430"/>
                    <a:gd name="connsiteY17" fmla="*/ 533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3098799 w 10197430"/>
                    <a:gd name="connsiteY17" fmla="*/ 25400 h 3373424"/>
                    <a:gd name="connsiteX0" fmla="*/ 0 w 10197430"/>
                    <a:gd name="connsiteY0" fmla="*/ 29631 h 3403055"/>
                    <a:gd name="connsiteX1" fmla="*/ 2946400 w 10197430"/>
                    <a:gd name="connsiteY1" fmla="*/ 880531 h 3403055"/>
                    <a:gd name="connsiteX2" fmla="*/ 546100 w 10197430"/>
                    <a:gd name="connsiteY2" fmla="*/ 2531531 h 3403055"/>
                    <a:gd name="connsiteX3" fmla="*/ 546100 w 10197430"/>
                    <a:gd name="connsiteY3" fmla="*/ 2531531 h 3403055"/>
                    <a:gd name="connsiteX4" fmla="*/ 952500 w 10197430"/>
                    <a:gd name="connsiteY4" fmla="*/ 2645831 h 3403055"/>
                    <a:gd name="connsiteX5" fmla="*/ 939800 w 10197430"/>
                    <a:gd name="connsiteY5" fmla="*/ 2633131 h 3403055"/>
                    <a:gd name="connsiteX6" fmla="*/ 571500 w 10197430"/>
                    <a:gd name="connsiteY6" fmla="*/ 2950631 h 3403055"/>
                    <a:gd name="connsiteX7" fmla="*/ 558800 w 10197430"/>
                    <a:gd name="connsiteY7" fmla="*/ 2937931 h 3403055"/>
                    <a:gd name="connsiteX8" fmla="*/ 1016000 w 10197430"/>
                    <a:gd name="connsiteY8" fmla="*/ 3064931 h 3403055"/>
                    <a:gd name="connsiteX9" fmla="*/ 1016000 w 10197430"/>
                    <a:gd name="connsiteY9" fmla="*/ 3052231 h 3403055"/>
                    <a:gd name="connsiteX10" fmla="*/ 660400 w 10197430"/>
                    <a:gd name="connsiteY10" fmla="*/ 3382431 h 3403055"/>
                    <a:gd name="connsiteX11" fmla="*/ 660400 w 10197430"/>
                    <a:gd name="connsiteY11" fmla="*/ 3369731 h 3403055"/>
                    <a:gd name="connsiteX12" fmla="*/ 3606800 w 10197430"/>
                    <a:gd name="connsiteY12" fmla="*/ 2633131 h 3403055"/>
                    <a:gd name="connsiteX13" fmla="*/ 6375400 w 10197430"/>
                    <a:gd name="connsiteY13" fmla="*/ 1452031 h 3403055"/>
                    <a:gd name="connsiteX14" fmla="*/ 9715500 w 10197430"/>
                    <a:gd name="connsiteY14" fmla="*/ 766231 h 3403055"/>
                    <a:gd name="connsiteX15" fmla="*/ 9766300 w 10197430"/>
                    <a:gd name="connsiteY15" fmla="*/ 423331 h 3403055"/>
                    <a:gd name="connsiteX16" fmla="*/ 6248400 w 10197430"/>
                    <a:gd name="connsiteY16" fmla="*/ 690031 h 3403055"/>
                    <a:gd name="connsiteX17" fmla="*/ 3098799 w 10197430"/>
                    <a:gd name="connsiteY17" fmla="*/ 55031 h 3403055"/>
                    <a:gd name="connsiteX18" fmla="*/ 3073399 w 10197430"/>
                    <a:gd name="connsiteY18" fmla="*/ 29631 h 3403055"/>
                    <a:gd name="connsiteX0" fmla="*/ 25401 w 10222831"/>
                    <a:gd name="connsiteY0" fmla="*/ 39452 h 3412876"/>
                    <a:gd name="connsiteX1" fmla="*/ 2971801 w 10222831"/>
                    <a:gd name="connsiteY1" fmla="*/ 890352 h 3412876"/>
                    <a:gd name="connsiteX2" fmla="*/ 571501 w 10222831"/>
                    <a:gd name="connsiteY2" fmla="*/ 2541352 h 3412876"/>
                    <a:gd name="connsiteX3" fmla="*/ 571501 w 10222831"/>
                    <a:gd name="connsiteY3" fmla="*/ 2541352 h 3412876"/>
                    <a:gd name="connsiteX4" fmla="*/ 977901 w 10222831"/>
                    <a:gd name="connsiteY4" fmla="*/ 2655652 h 3412876"/>
                    <a:gd name="connsiteX5" fmla="*/ 965201 w 10222831"/>
                    <a:gd name="connsiteY5" fmla="*/ 2642952 h 3412876"/>
                    <a:gd name="connsiteX6" fmla="*/ 596901 w 10222831"/>
                    <a:gd name="connsiteY6" fmla="*/ 2960452 h 3412876"/>
                    <a:gd name="connsiteX7" fmla="*/ 584201 w 10222831"/>
                    <a:gd name="connsiteY7" fmla="*/ 2947752 h 3412876"/>
                    <a:gd name="connsiteX8" fmla="*/ 1041401 w 10222831"/>
                    <a:gd name="connsiteY8" fmla="*/ 3074752 h 3412876"/>
                    <a:gd name="connsiteX9" fmla="*/ 1041401 w 10222831"/>
                    <a:gd name="connsiteY9" fmla="*/ 3062052 h 3412876"/>
                    <a:gd name="connsiteX10" fmla="*/ 685801 w 10222831"/>
                    <a:gd name="connsiteY10" fmla="*/ 3392252 h 3412876"/>
                    <a:gd name="connsiteX11" fmla="*/ 685801 w 10222831"/>
                    <a:gd name="connsiteY11" fmla="*/ 3379552 h 3412876"/>
                    <a:gd name="connsiteX12" fmla="*/ 3632201 w 10222831"/>
                    <a:gd name="connsiteY12" fmla="*/ 2642952 h 3412876"/>
                    <a:gd name="connsiteX13" fmla="*/ 6400801 w 10222831"/>
                    <a:gd name="connsiteY13" fmla="*/ 1461852 h 3412876"/>
                    <a:gd name="connsiteX14" fmla="*/ 9740901 w 10222831"/>
                    <a:gd name="connsiteY14" fmla="*/ 776052 h 3412876"/>
                    <a:gd name="connsiteX15" fmla="*/ 9791701 w 10222831"/>
                    <a:gd name="connsiteY15" fmla="*/ 433152 h 3412876"/>
                    <a:gd name="connsiteX16" fmla="*/ 6273801 w 10222831"/>
                    <a:gd name="connsiteY16" fmla="*/ 699852 h 3412876"/>
                    <a:gd name="connsiteX17" fmla="*/ 3124200 w 10222831"/>
                    <a:gd name="connsiteY17" fmla="*/ 64852 h 3412876"/>
                    <a:gd name="connsiteX18" fmla="*/ 0 w 10222831"/>
                    <a:gd name="connsiteY18" fmla="*/ 14052 h 3412876"/>
                    <a:gd name="connsiteX0" fmla="*/ 25401 w 10222831"/>
                    <a:gd name="connsiteY0" fmla="*/ 113952 h 3487376"/>
                    <a:gd name="connsiteX1" fmla="*/ 2971801 w 10222831"/>
                    <a:gd name="connsiteY1" fmla="*/ 964852 h 3487376"/>
                    <a:gd name="connsiteX2" fmla="*/ 571501 w 10222831"/>
                    <a:gd name="connsiteY2" fmla="*/ 2615852 h 3487376"/>
                    <a:gd name="connsiteX3" fmla="*/ 571501 w 10222831"/>
                    <a:gd name="connsiteY3" fmla="*/ 2615852 h 3487376"/>
                    <a:gd name="connsiteX4" fmla="*/ 977901 w 10222831"/>
                    <a:gd name="connsiteY4" fmla="*/ 2730152 h 3487376"/>
                    <a:gd name="connsiteX5" fmla="*/ 965201 w 10222831"/>
                    <a:gd name="connsiteY5" fmla="*/ 2717452 h 3487376"/>
                    <a:gd name="connsiteX6" fmla="*/ 596901 w 10222831"/>
                    <a:gd name="connsiteY6" fmla="*/ 3034952 h 3487376"/>
                    <a:gd name="connsiteX7" fmla="*/ 584201 w 10222831"/>
                    <a:gd name="connsiteY7" fmla="*/ 3022252 h 3487376"/>
                    <a:gd name="connsiteX8" fmla="*/ 1041401 w 10222831"/>
                    <a:gd name="connsiteY8" fmla="*/ 3149252 h 3487376"/>
                    <a:gd name="connsiteX9" fmla="*/ 1041401 w 10222831"/>
                    <a:gd name="connsiteY9" fmla="*/ 3136552 h 3487376"/>
                    <a:gd name="connsiteX10" fmla="*/ 685801 w 10222831"/>
                    <a:gd name="connsiteY10" fmla="*/ 3466752 h 3487376"/>
                    <a:gd name="connsiteX11" fmla="*/ 685801 w 10222831"/>
                    <a:gd name="connsiteY11" fmla="*/ 3454052 h 3487376"/>
                    <a:gd name="connsiteX12" fmla="*/ 3632201 w 10222831"/>
                    <a:gd name="connsiteY12" fmla="*/ 2717452 h 3487376"/>
                    <a:gd name="connsiteX13" fmla="*/ 6400801 w 10222831"/>
                    <a:gd name="connsiteY13" fmla="*/ 1536352 h 3487376"/>
                    <a:gd name="connsiteX14" fmla="*/ 9740901 w 10222831"/>
                    <a:gd name="connsiteY14" fmla="*/ 850552 h 3487376"/>
                    <a:gd name="connsiteX15" fmla="*/ 9791701 w 10222831"/>
                    <a:gd name="connsiteY15" fmla="*/ 507652 h 3487376"/>
                    <a:gd name="connsiteX16" fmla="*/ 6273801 w 10222831"/>
                    <a:gd name="connsiteY16" fmla="*/ 774352 h 3487376"/>
                    <a:gd name="connsiteX17" fmla="*/ 2832100 w 10222831"/>
                    <a:gd name="connsiteY17" fmla="*/ 37752 h 3487376"/>
                    <a:gd name="connsiteX18" fmla="*/ 0 w 10222831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77901 w 10258868"/>
                    <a:gd name="connsiteY4" fmla="*/ 2730152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7751 w 10258868"/>
                    <a:gd name="connsiteY6" fmla="*/ 3123852 h 3488303"/>
                    <a:gd name="connsiteX7" fmla="*/ 685801 w 10258868"/>
                    <a:gd name="connsiteY7" fmla="*/ 3466752 h 3488303"/>
                    <a:gd name="connsiteX8" fmla="*/ 685801 w 10258868"/>
                    <a:gd name="connsiteY8" fmla="*/ 3454052 h 3488303"/>
                    <a:gd name="connsiteX9" fmla="*/ 3632201 w 10258868"/>
                    <a:gd name="connsiteY9" fmla="*/ 2717452 h 3488303"/>
                    <a:gd name="connsiteX10" fmla="*/ 6400801 w 10258868"/>
                    <a:gd name="connsiteY10" fmla="*/ 1536352 h 3488303"/>
                    <a:gd name="connsiteX11" fmla="*/ 9804401 w 10258868"/>
                    <a:gd name="connsiteY11" fmla="*/ 761652 h 3488303"/>
                    <a:gd name="connsiteX12" fmla="*/ 9791701 w 10258868"/>
                    <a:gd name="connsiteY12" fmla="*/ 507652 h 3488303"/>
                    <a:gd name="connsiteX13" fmla="*/ 6273801 w 10258868"/>
                    <a:gd name="connsiteY13" fmla="*/ 774352 h 3488303"/>
                    <a:gd name="connsiteX14" fmla="*/ 2832100 w 10258868"/>
                    <a:gd name="connsiteY14" fmla="*/ 37752 h 3488303"/>
                    <a:gd name="connsiteX15" fmla="*/ 0 w 10258868"/>
                    <a:gd name="connsiteY15" fmla="*/ 88552 h 3488303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76721"/>
                    <a:gd name="connsiteX1" fmla="*/ 2971801 w 10258868"/>
                    <a:gd name="connsiteY1" fmla="*/ 964852 h 3476721"/>
                    <a:gd name="connsiteX2" fmla="*/ 571501 w 10258868"/>
                    <a:gd name="connsiteY2" fmla="*/ 2615852 h 3476721"/>
                    <a:gd name="connsiteX3" fmla="*/ 571501 w 10258868"/>
                    <a:gd name="connsiteY3" fmla="*/ 2615852 h 3476721"/>
                    <a:gd name="connsiteX4" fmla="*/ 958851 w 10258868"/>
                    <a:gd name="connsiteY4" fmla="*/ 2719569 h 3476721"/>
                    <a:gd name="connsiteX5" fmla="*/ 666751 w 10258868"/>
                    <a:gd name="connsiteY5" fmla="*/ 3039185 h 3476721"/>
                    <a:gd name="connsiteX6" fmla="*/ 1028701 w 10258868"/>
                    <a:gd name="connsiteY6" fmla="*/ 3168302 h 3476721"/>
                    <a:gd name="connsiteX7" fmla="*/ 685801 w 10258868"/>
                    <a:gd name="connsiteY7" fmla="*/ 3466752 h 3476721"/>
                    <a:gd name="connsiteX8" fmla="*/ 3632201 w 10258868"/>
                    <a:gd name="connsiteY8" fmla="*/ 2717452 h 3476721"/>
                    <a:gd name="connsiteX9" fmla="*/ 6400801 w 10258868"/>
                    <a:gd name="connsiteY9" fmla="*/ 1536352 h 3476721"/>
                    <a:gd name="connsiteX10" fmla="*/ 9804401 w 10258868"/>
                    <a:gd name="connsiteY10" fmla="*/ 761652 h 3476721"/>
                    <a:gd name="connsiteX11" fmla="*/ 9791701 w 10258868"/>
                    <a:gd name="connsiteY11" fmla="*/ 507652 h 3476721"/>
                    <a:gd name="connsiteX12" fmla="*/ 6273801 w 10258868"/>
                    <a:gd name="connsiteY12" fmla="*/ 774352 h 3476721"/>
                    <a:gd name="connsiteX13" fmla="*/ 2832100 w 10258868"/>
                    <a:gd name="connsiteY13" fmla="*/ 37752 h 3476721"/>
                    <a:gd name="connsiteX14" fmla="*/ 0 w 10258868"/>
                    <a:gd name="connsiteY14" fmla="*/ 88552 h 3476721"/>
                    <a:gd name="connsiteX0" fmla="*/ 25401 w 10258868"/>
                    <a:gd name="connsiteY0" fmla="*/ 113952 h 3466776"/>
                    <a:gd name="connsiteX1" fmla="*/ 2971801 w 10258868"/>
                    <a:gd name="connsiteY1" fmla="*/ 964852 h 3466776"/>
                    <a:gd name="connsiteX2" fmla="*/ 571501 w 10258868"/>
                    <a:gd name="connsiteY2" fmla="*/ 2615852 h 3466776"/>
                    <a:gd name="connsiteX3" fmla="*/ 571501 w 10258868"/>
                    <a:gd name="connsiteY3" fmla="*/ 2615852 h 3466776"/>
                    <a:gd name="connsiteX4" fmla="*/ 958851 w 10258868"/>
                    <a:gd name="connsiteY4" fmla="*/ 2719569 h 3466776"/>
                    <a:gd name="connsiteX5" fmla="*/ 666751 w 10258868"/>
                    <a:gd name="connsiteY5" fmla="*/ 3039185 h 3466776"/>
                    <a:gd name="connsiteX6" fmla="*/ 1028701 w 10258868"/>
                    <a:gd name="connsiteY6" fmla="*/ 3168302 h 3466776"/>
                    <a:gd name="connsiteX7" fmla="*/ 685801 w 10258868"/>
                    <a:gd name="connsiteY7" fmla="*/ 3466752 h 3466776"/>
                    <a:gd name="connsiteX8" fmla="*/ 3632201 w 10258868"/>
                    <a:gd name="connsiteY8" fmla="*/ 2717452 h 3466776"/>
                    <a:gd name="connsiteX9" fmla="*/ 6400801 w 10258868"/>
                    <a:gd name="connsiteY9" fmla="*/ 1536352 h 3466776"/>
                    <a:gd name="connsiteX10" fmla="*/ 9804401 w 10258868"/>
                    <a:gd name="connsiteY10" fmla="*/ 761652 h 3466776"/>
                    <a:gd name="connsiteX11" fmla="*/ 9791701 w 10258868"/>
                    <a:gd name="connsiteY11" fmla="*/ 507652 h 3466776"/>
                    <a:gd name="connsiteX12" fmla="*/ 6273801 w 10258868"/>
                    <a:gd name="connsiteY12" fmla="*/ 774352 h 3466776"/>
                    <a:gd name="connsiteX13" fmla="*/ 2832100 w 10258868"/>
                    <a:gd name="connsiteY13" fmla="*/ 37752 h 3466776"/>
                    <a:gd name="connsiteX14" fmla="*/ 0 w 10258868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0435"/>
                    <a:gd name="connsiteX1" fmla="*/ 2974975 w 10262042"/>
                    <a:gd name="connsiteY1" fmla="*/ 964852 h 3460435"/>
                    <a:gd name="connsiteX2" fmla="*/ 574675 w 10262042"/>
                    <a:gd name="connsiteY2" fmla="*/ 2615852 h 3460435"/>
                    <a:gd name="connsiteX3" fmla="*/ 574675 w 10262042"/>
                    <a:gd name="connsiteY3" fmla="*/ 2615852 h 3460435"/>
                    <a:gd name="connsiteX4" fmla="*/ 962025 w 10262042"/>
                    <a:gd name="connsiteY4" fmla="*/ 2719569 h 3460435"/>
                    <a:gd name="connsiteX5" fmla="*/ 669925 w 10262042"/>
                    <a:gd name="connsiteY5" fmla="*/ 3039185 h 3460435"/>
                    <a:gd name="connsiteX6" fmla="*/ 1031875 w 10262042"/>
                    <a:gd name="connsiteY6" fmla="*/ 3168302 h 3460435"/>
                    <a:gd name="connsiteX7" fmla="*/ 635000 w 10262042"/>
                    <a:gd name="connsiteY7" fmla="*/ 3460402 h 3460435"/>
                    <a:gd name="connsiteX8" fmla="*/ 3635375 w 10262042"/>
                    <a:gd name="connsiteY8" fmla="*/ 2717452 h 3460435"/>
                    <a:gd name="connsiteX9" fmla="*/ 6403975 w 10262042"/>
                    <a:gd name="connsiteY9" fmla="*/ 1536352 h 3460435"/>
                    <a:gd name="connsiteX10" fmla="*/ 9807575 w 10262042"/>
                    <a:gd name="connsiteY10" fmla="*/ 761652 h 3460435"/>
                    <a:gd name="connsiteX11" fmla="*/ 9794875 w 10262042"/>
                    <a:gd name="connsiteY11" fmla="*/ 507652 h 3460435"/>
                    <a:gd name="connsiteX12" fmla="*/ 6276975 w 10262042"/>
                    <a:gd name="connsiteY12" fmla="*/ 774352 h 3460435"/>
                    <a:gd name="connsiteX13" fmla="*/ 2835274 w 10262042"/>
                    <a:gd name="connsiteY13" fmla="*/ 37752 h 3460435"/>
                    <a:gd name="connsiteX14" fmla="*/ 3174 w 10262042"/>
                    <a:gd name="connsiteY14" fmla="*/ 88552 h 3460435"/>
                    <a:gd name="connsiteX0" fmla="*/ 0 w 10262042"/>
                    <a:gd name="connsiteY0" fmla="*/ 85377 h 3460428"/>
                    <a:gd name="connsiteX1" fmla="*/ 2974975 w 10262042"/>
                    <a:gd name="connsiteY1" fmla="*/ 964852 h 3460428"/>
                    <a:gd name="connsiteX2" fmla="*/ 574675 w 10262042"/>
                    <a:gd name="connsiteY2" fmla="*/ 2615852 h 3460428"/>
                    <a:gd name="connsiteX3" fmla="*/ 574675 w 10262042"/>
                    <a:gd name="connsiteY3" fmla="*/ 2615852 h 3460428"/>
                    <a:gd name="connsiteX4" fmla="*/ 962025 w 10262042"/>
                    <a:gd name="connsiteY4" fmla="*/ 2719569 h 3460428"/>
                    <a:gd name="connsiteX5" fmla="*/ 669925 w 10262042"/>
                    <a:gd name="connsiteY5" fmla="*/ 3039185 h 3460428"/>
                    <a:gd name="connsiteX6" fmla="*/ 1031875 w 10262042"/>
                    <a:gd name="connsiteY6" fmla="*/ 3168302 h 3460428"/>
                    <a:gd name="connsiteX7" fmla="*/ 635000 w 10262042"/>
                    <a:gd name="connsiteY7" fmla="*/ 3460402 h 3460428"/>
                    <a:gd name="connsiteX8" fmla="*/ 3635375 w 10262042"/>
                    <a:gd name="connsiteY8" fmla="*/ 2717452 h 3460428"/>
                    <a:gd name="connsiteX9" fmla="*/ 6403975 w 10262042"/>
                    <a:gd name="connsiteY9" fmla="*/ 1536352 h 3460428"/>
                    <a:gd name="connsiteX10" fmla="*/ 9807575 w 10262042"/>
                    <a:gd name="connsiteY10" fmla="*/ 761652 h 3460428"/>
                    <a:gd name="connsiteX11" fmla="*/ 9794875 w 10262042"/>
                    <a:gd name="connsiteY11" fmla="*/ 507652 h 3460428"/>
                    <a:gd name="connsiteX12" fmla="*/ 6276975 w 10262042"/>
                    <a:gd name="connsiteY12" fmla="*/ 774352 h 3460428"/>
                    <a:gd name="connsiteX13" fmla="*/ 2835274 w 10262042"/>
                    <a:gd name="connsiteY13" fmla="*/ 37752 h 3460428"/>
                    <a:gd name="connsiteX14" fmla="*/ 3174 w 10262042"/>
                    <a:gd name="connsiteY14" fmla="*/ 88552 h 3460428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2835274 w 10262042"/>
                    <a:gd name="connsiteY13" fmla="*/ 63606 h 3486282"/>
                    <a:gd name="connsiteX14" fmla="*/ 3174 w 10262042"/>
                    <a:gd name="connsiteY14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9807575 w 10261850"/>
                    <a:gd name="connsiteY10" fmla="*/ 787506 h 3486282"/>
                    <a:gd name="connsiteX11" fmla="*/ 9794875 w 10261850"/>
                    <a:gd name="connsiteY11" fmla="*/ 533506 h 3486282"/>
                    <a:gd name="connsiteX12" fmla="*/ 6280150 w 10261850"/>
                    <a:gd name="connsiteY12" fmla="*/ 784331 h 3486282"/>
                    <a:gd name="connsiteX13" fmla="*/ 4582992 w 10261850"/>
                    <a:gd name="connsiteY13" fmla="*/ 499174 h 3486282"/>
                    <a:gd name="connsiteX14" fmla="*/ 2835274 w 10261850"/>
                    <a:gd name="connsiteY14" fmla="*/ 63606 h 3486282"/>
                    <a:gd name="connsiteX15" fmla="*/ 3174 w 10261850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1669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07575 w 10286718"/>
                    <a:gd name="connsiteY11" fmla="*/ 7875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8114"/>
                    <a:gd name="connsiteY0" fmla="*/ 111231 h 3486282"/>
                    <a:gd name="connsiteX1" fmla="*/ 2974975 w 10288114"/>
                    <a:gd name="connsiteY1" fmla="*/ 990706 h 3486282"/>
                    <a:gd name="connsiteX2" fmla="*/ 574675 w 10288114"/>
                    <a:gd name="connsiteY2" fmla="*/ 2641706 h 3486282"/>
                    <a:gd name="connsiteX3" fmla="*/ 574675 w 10288114"/>
                    <a:gd name="connsiteY3" fmla="*/ 2641706 h 3486282"/>
                    <a:gd name="connsiteX4" fmla="*/ 962025 w 10288114"/>
                    <a:gd name="connsiteY4" fmla="*/ 2745423 h 3486282"/>
                    <a:gd name="connsiteX5" fmla="*/ 669925 w 10288114"/>
                    <a:gd name="connsiteY5" fmla="*/ 3065039 h 3486282"/>
                    <a:gd name="connsiteX6" fmla="*/ 1031875 w 10288114"/>
                    <a:gd name="connsiteY6" fmla="*/ 3194156 h 3486282"/>
                    <a:gd name="connsiteX7" fmla="*/ 635000 w 10288114"/>
                    <a:gd name="connsiteY7" fmla="*/ 3486256 h 3486282"/>
                    <a:gd name="connsiteX8" fmla="*/ 3635375 w 10288114"/>
                    <a:gd name="connsiteY8" fmla="*/ 2743306 h 3486282"/>
                    <a:gd name="connsiteX9" fmla="*/ 6403975 w 10288114"/>
                    <a:gd name="connsiteY9" fmla="*/ 1562206 h 3486282"/>
                    <a:gd name="connsiteX10" fmla="*/ 8227892 w 10288114"/>
                    <a:gd name="connsiteY10" fmla="*/ 1035749 h 3486282"/>
                    <a:gd name="connsiteX11" fmla="*/ 9813925 w 10288114"/>
                    <a:gd name="connsiteY11" fmla="*/ 812906 h 3486282"/>
                    <a:gd name="connsiteX12" fmla="*/ 10259892 w 10288114"/>
                    <a:gd name="connsiteY12" fmla="*/ 622999 h 3486282"/>
                    <a:gd name="connsiteX13" fmla="*/ 9794875 w 10288114"/>
                    <a:gd name="connsiteY13" fmla="*/ 533506 h 3486282"/>
                    <a:gd name="connsiteX14" fmla="*/ 6280150 w 10288114"/>
                    <a:gd name="connsiteY14" fmla="*/ 784331 h 3486282"/>
                    <a:gd name="connsiteX15" fmla="*/ 4582992 w 10288114"/>
                    <a:gd name="connsiteY15" fmla="*/ 499174 h 3486282"/>
                    <a:gd name="connsiteX16" fmla="*/ 2835274 w 10288114"/>
                    <a:gd name="connsiteY16" fmla="*/ 63606 h 3486282"/>
                    <a:gd name="connsiteX17" fmla="*/ 3174 w 10288114"/>
                    <a:gd name="connsiteY17" fmla="*/ 114406 h 3486282"/>
                    <a:gd name="connsiteX0" fmla="*/ 0 w 10261979"/>
                    <a:gd name="connsiteY0" fmla="*/ 111231 h 3486282"/>
                    <a:gd name="connsiteX1" fmla="*/ 2974975 w 10261979"/>
                    <a:gd name="connsiteY1" fmla="*/ 990706 h 3486282"/>
                    <a:gd name="connsiteX2" fmla="*/ 574675 w 10261979"/>
                    <a:gd name="connsiteY2" fmla="*/ 2641706 h 3486282"/>
                    <a:gd name="connsiteX3" fmla="*/ 574675 w 10261979"/>
                    <a:gd name="connsiteY3" fmla="*/ 2641706 h 3486282"/>
                    <a:gd name="connsiteX4" fmla="*/ 962025 w 10261979"/>
                    <a:gd name="connsiteY4" fmla="*/ 2745423 h 3486282"/>
                    <a:gd name="connsiteX5" fmla="*/ 669925 w 10261979"/>
                    <a:gd name="connsiteY5" fmla="*/ 3065039 h 3486282"/>
                    <a:gd name="connsiteX6" fmla="*/ 1031875 w 10261979"/>
                    <a:gd name="connsiteY6" fmla="*/ 3194156 h 3486282"/>
                    <a:gd name="connsiteX7" fmla="*/ 635000 w 10261979"/>
                    <a:gd name="connsiteY7" fmla="*/ 3486256 h 3486282"/>
                    <a:gd name="connsiteX8" fmla="*/ 3635375 w 10261979"/>
                    <a:gd name="connsiteY8" fmla="*/ 2743306 h 3486282"/>
                    <a:gd name="connsiteX9" fmla="*/ 6403975 w 10261979"/>
                    <a:gd name="connsiteY9" fmla="*/ 1562206 h 3486282"/>
                    <a:gd name="connsiteX10" fmla="*/ 8227892 w 10261979"/>
                    <a:gd name="connsiteY10" fmla="*/ 1035749 h 3486282"/>
                    <a:gd name="connsiteX11" fmla="*/ 9813925 w 10261979"/>
                    <a:gd name="connsiteY11" fmla="*/ 812906 h 3486282"/>
                    <a:gd name="connsiteX12" fmla="*/ 10259892 w 10261979"/>
                    <a:gd name="connsiteY12" fmla="*/ 622999 h 3486282"/>
                    <a:gd name="connsiteX13" fmla="*/ 9794875 w 10261979"/>
                    <a:gd name="connsiteY13" fmla="*/ 533506 h 3486282"/>
                    <a:gd name="connsiteX14" fmla="*/ 6280150 w 10261979"/>
                    <a:gd name="connsiteY14" fmla="*/ 784331 h 3486282"/>
                    <a:gd name="connsiteX15" fmla="*/ 4582992 w 10261979"/>
                    <a:gd name="connsiteY15" fmla="*/ 499174 h 3486282"/>
                    <a:gd name="connsiteX16" fmla="*/ 2835274 w 10261979"/>
                    <a:gd name="connsiteY16" fmla="*/ 63606 h 3486282"/>
                    <a:gd name="connsiteX17" fmla="*/ 3174 w 10261979"/>
                    <a:gd name="connsiteY17" fmla="*/ 114406 h 348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61979" h="3486282">
                      <a:moveTo>
                        <a:pt x="0" y="111231"/>
                      </a:moveTo>
                      <a:cubicBezTo>
                        <a:pt x="1427691" y="353589"/>
                        <a:pt x="2879196" y="568960"/>
                        <a:pt x="2974975" y="990706"/>
                      </a:cubicBezTo>
                      <a:cubicBezTo>
                        <a:pt x="3070754" y="1412452"/>
                        <a:pt x="574675" y="2641706"/>
                        <a:pt x="574675" y="2641706"/>
                      </a:cubicBezTo>
                      <a:lnTo>
                        <a:pt x="574675" y="2641706"/>
                      </a:lnTo>
                      <a:cubicBezTo>
                        <a:pt x="703792" y="2676278"/>
                        <a:pt x="958850" y="2740485"/>
                        <a:pt x="962025" y="2745423"/>
                      </a:cubicBezTo>
                      <a:cubicBezTo>
                        <a:pt x="965200" y="2750361"/>
                        <a:pt x="662517" y="3057984"/>
                        <a:pt x="669925" y="3065039"/>
                      </a:cubicBezTo>
                      <a:cubicBezTo>
                        <a:pt x="677333" y="3072094"/>
                        <a:pt x="1031346" y="3187453"/>
                        <a:pt x="1031875" y="3194156"/>
                      </a:cubicBezTo>
                      <a:cubicBezTo>
                        <a:pt x="1032404" y="3200859"/>
                        <a:pt x="632883" y="3489432"/>
                        <a:pt x="635000" y="3486256"/>
                      </a:cubicBezTo>
                      <a:cubicBezTo>
                        <a:pt x="637117" y="3483080"/>
                        <a:pt x="2673879" y="3063981"/>
                        <a:pt x="3635375" y="2743306"/>
                      </a:cubicBezTo>
                      <a:cubicBezTo>
                        <a:pt x="4596871" y="2422631"/>
                        <a:pt x="5756030" y="1767424"/>
                        <a:pt x="6403975" y="1562206"/>
                      </a:cubicBezTo>
                      <a:cubicBezTo>
                        <a:pt x="7051920" y="1356988"/>
                        <a:pt x="7644750" y="1196616"/>
                        <a:pt x="8227892" y="1035749"/>
                      </a:cubicBezTo>
                      <a:cubicBezTo>
                        <a:pt x="8795159" y="906632"/>
                        <a:pt x="9552761" y="893438"/>
                        <a:pt x="9813925" y="812906"/>
                      </a:cubicBezTo>
                      <a:cubicBezTo>
                        <a:pt x="10212917" y="737764"/>
                        <a:pt x="10262009" y="665332"/>
                        <a:pt x="10259892" y="622999"/>
                      </a:cubicBezTo>
                      <a:cubicBezTo>
                        <a:pt x="10260950" y="625116"/>
                        <a:pt x="10315290" y="493917"/>
                        <a:pt x="9794875" y="533506"/>
                      </a:cubicBezTo>
                      <a:lnTo>
                        <a:pt x="6280150" y="784331"/>
                      </a:lnTo>
                      <a:cubicBezTo>
                        <a:pt x="6011578" y="807184"/>
                        <a:pt x="5610634" y="717191"/>
                        <a:pt x="4582992" y="499174"/>
                      </a:cubicBezTo>
                      <a:cubicBezTo>
                        <a:pt x="4514200" y="493882"/>
                        <a:pt x="3598577" y="127734"/>
                        <a:pt x="2835274" y="63606"/>
                      </a:cubicBezTo>
                      <a:cubicBezTo>
                        <a:pt x="1664757" y="-106786"/>
                        <a:pt x="8466" y="119698"/>
                        <a:pt x="3174" y="114406"/>
                      </a:cubicBezTo>
                    </a:path>
                  </a:pathLst>
                </a:custGeom>
                <a:pattFill prst="smGrid">
                  <a:fgClr>
                    <a:schemeClr val="accent6">
                      <a:lumMod val="50000"/>
                    </a:schemeClr>
                  </a:fgClr>
                  <a:bgClr>
                    <a:schemeClr val="accent6">
                      <a:lumMod val="75000"/>
                    </a:schemeClr>
                  </a:bgClr>
                </a:patt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611EF22-86AB-4F7E-971C-F59F4E6A62AD}"/>
                    </a:ext>
                  </a:extLst>
                </p:cNvPr>
                <p:cNvGrpSpPr/>
                <p:nvPr/>
              </p:nvGrpSpPr>
              <p:grpSpPr>
                <a:xfrm>
                  <a:off x="4516621" y="5612501"/>
                  <a:ext cx="9775164" cy="5813682"/>
                  <a:chOff x="4516621" y="729351"/>
                  <a:chExt cx="9775164" cy="5813682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F6014D99-8290-48C2-9378-E2009B17CF01}"/>
                      </a:ext>
                    </a:extLst>
                  </p:cNvPr>
                  <p:cNvSpPr/>
                  <p:nvPr/>
                </p:nvSpPr>
                <p:spPr>
                  <a:xfrm>
                    <a:off x="4698567" y="1312608"/>
                    <a:ext cx="9593218" cy="2568696"/>
                  </a:xfrm>
                  <a:custGeom>
                    <a:avLst/>
                    <a:gdLst>
                      <a:gd name="connsiteX0" fmla="*/ 0 w 8085667"/>
                      <a:gd name="connsiteY0" fmla="*/ 2075607 h 2075607"/>
                      <a:gd name="connsiteX1" fmla="*/ 3606800 w 8085667"/>
                      <a:gd name="connsiteY1" fmla="*/ 839474 h 2075607"/>
                      <a:gd name="connsiteX2" fmla="*/ 8085667 w 8085667"/>
                      <a:gd name="connsiteY2" fmla="*/ 18207 h 2075607"/>
                      <a:gd name="connsiteX0" fmla="*/ 0 w 7831667"/>
                      <a:gd name="connsiteY0" fmla="*/ 1959972 h 1959972"/>
                      <a:gd name="connsiteX1" fmla="*/ 3606800 w 7831667"/>
                      <a:gd name="connsiteY1" fmla="*/ 723839 h 1959972"/>
                      <a:gd name="connsiteX2" fmla="*/ 7831667 w 7831667"/>
                      <a:gd name="connsiteY2" fmla="*/ 21105 h 1959972"/>
                      <a:gd name="connsiteX0" fmla="*/ 0 w 7831667"/>
                      <a:gd name="connsiteY0" fmla="*/ 1939168 h 1939168"/>
                      <a:gd name="connsiteX1" fmla="*/ 3606800 w 7831667"/>
                      <a:gd name="connsiteY1" fmla="*/ 703035 h 1939168"/>
                      <a:gd name="connsiteX2" fmla="*/ 7831667 w 7831667"/>
                      <a:gd name="connsiteY2" fmla="*/ 301 h 1939168"/>
                      <a:gd name="connsiteX0" fmla="*/ 0 w 7831667"/>
                      <a:gd name="connsiteY0" fmla="*/ 1981476 h 1981476"/>
                      <a:gd name="connsiteX1" fmla="*/ 3606800 w 7831667"/>
                      <a:gd name="connsiteY1" fmla="*/ 745343 h 1981476"/>
                      <a:gd name="connsiteX2" fmla="*/ 7831667 w 7831667"/>
                      <a:gd name="connsiteY2" fmla="*/ 276 h 1981476"/>
                      <a:gd name="connsiteX0" fmla="*/ 0 w 8144619"/>
                      <a:gd name="connsiteY0" fmla="*/ 2050278 h 2050278"/>
                      <a:gd name="connsiteX1" fmla="*/ 3606800 w 8144619"/>
                      <a:gd name="connsiteY1" fmla="*/ 814145 h 2050278"/>
                      <a:gd name="connsiteX2" fmla="*/ 7831667 w 8144619"/>
                      <a:gd name="connsiteY2" fmla="*/ 69078 h 2050278"/>
                      <a:gd name="connsiteX3" fmla="*/ 7831667 w 8144619"/>
                      <a:gd name="connsiteY3" fmla="*/ 26744 h 2050278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18534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423573"/>
                      <a:gd name="connsiteY0" fmla="*/ 2105210 h 2105210"/>
                      <a:gd name="connsiteX1" fmla="*/ 3606800 w 9423573"/>
                      <a:gd name="connsiteY1" fmla="*/ 869077 h 2105210"/>
                      <a:gd name="connsiteX2" fmla="*/ 7831667 w 9423573"/>
                      <a:gd name="connsiteY2" fmla="*/ 107076 h 2105210"/>
                      <a:gd name="connsiteX3" fmla="*/ 9296400 w 9423573"/>
                      <a:gd name="connsiteY3" fmla="*/ 5476 h 2105210"/>
                      <a:gd name="connsiteX4" fmla="*/ 9355666 w 9423573"/>
                      <a:gd name="connsiteY4" fmla="*/ 13943 h 210521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7780866 w 9321516"/>
                      <a:gd name="connsiteY5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6" fmla="*/ 4673599 w 9321516"/>
                      <a:gd name="connsiteY6" fmla="*/ 627879 h 2101080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673599 w 9321516"/>
                      <a:gd name="connsiteY5" fmla="*/ 636347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741333 w 9321516"/>
                      <a:gd name="connsiteY5" fmla="*/ 619414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41333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303427 w 9624943"/>
                      <a:gd name="connsiteY0" fmla="*/ 2101080 h 2683446"/>
                      <a:gd name="connsiteX1" fmla="*/ 3910227 w 9624943"/>
                      <a:gd name="connsiteY1" fmla="*/ 864947 h 2683446"/>
                      <a:gd name="connsiteX2" fmla="*/ 8135094 w 9624943"/>
                      <a:gd name="connsiteY2" fmla="*/ 102946 h 2683446"/>
                      <a:gd name="connsiteX3" fmla="*/ 9599827 w 9624943"/>
                      <a:gd name="connsiteY3" fmla="*/ 1346 h 2683446"/>
                      <a:gd name="connsiteX4" fmla="*/ 8109693 w 9624943"/>
                      <a:gd name="connsiteY4" fmla="*/ 111413 h 2683446"/>
                      <a:gd name="connsiteX5" fmla="*/ 5078626 w 9624943"/>
                      <a:gd name="connsiteY5" fmla="*/ 619414 h 2683446"/>
                      <a:gd name="connsiteX6" fmla="*/ 345760 w 9624943"/>
                      <a:gd name="connsiteY6" fmla="*/ 2549812 h 2683446"/>
                      <a:gd name="connsiteX7" fmla="*/ 362693 w 9624943"/>
                      <a:gd name="connsiteY7" fmla="*/ 2515945 h 2683446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127992 w 9745841"/>
                      <a:gd name="connsiteY8" fmla="*/ 2422812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596845 w 9918361"/>
                      <a:gd name="connsiteY0" fmla="*/ 2101080 h 2854820"/>
                      <a:gd name="connsiteX1" fmla="*/ 4203645 w 9918361"/>
                      <a:gd name="connsiteY1" fmla="*/ 864947 h 2854820"/>
                      <a:gd name="connsiteX2" fmla="*/ 8428512 w 9918361"/>
                      <a:gd name="connsiteY2" fmla="*/ 102946 h 2854820"/>
                      <a:gd name="connsiteX3" fmla="*/ 9893245 w 9918361"/>
                      <a:gd name="connsiteY3" fmla="*/ 1346 h 2854820"/>
                      <a:gd name="connsiteX4" fmla="*/ 8403111 w 9918361"/>
                      <a:gd name="connsiteY4" fmla="*/ 111413 h 2854820"/>
                      <a:gd name="connsiteX5" fmla="*/ 5372044 w 9918361"/>
                      <a:gd name="connsiteY5" fmla="*/ 619414 h 2854820"/>
                      <a:gd name="connsiteX6" fmla="*/ 639178 w 9918361"/>
                      <a:gd name="connsiteY6" fmla="*/ 2549812 h 2854820"/>
                      <a:gd name="connsiteX7" fmla="*/ 300511 w 9918361"/>
                      <a:gd name="connsiteY7" fmla="*/ 2414345 h 2854820"/>
                      <a:gd name="connsiteX8" fmla="*/ 622245 w 9918361"/>
                      <a:gd name="connsiteY8" fmla="*/ 2084145 h 2854820"/>
                      <a:gd name="connsiteX0" fmla="*/ 433386 w 9754902"/>
                      <a:gd name="connsiteY0" fmla="*/ 2101080 h 2759853"/>
                      <a:gd name="connsiteX1" fmla="*/ 4040186 w 9754902"/>
                      <a:gd name="connsiteY1" fmla="*/ 864947 h 2759853"/>
                      <a:gd name="connsiteX2" fmla="*/ 8265053 w 9754902"/>
                      <a:gd name="connsiteY2" fmla="*/ 102946 h 2759853"/>
                      <a:gd name="connsiteX3" fmla="*/ 9729786 w 9754902"/>
                      <a:gd name="connsiteY3" fmla="*/ 1346 h 2759853"/>
                      <a:gd name="connsiteX4" fmla="*/ 8239652 w 9754902"/>
                      <a:gd name="connsiteY4" fmla="*/ 111413 h 2759853"/>
                      <a:gd name="connsiteX5" fmla="*/ 5208585 w 9754902"/>
                      <a:gd name="connsiteY5" fmla="*/ 619414 h 2759853"/>
                      <a:gd name="connsiteX6" fmla="*/ 475719 w 9754902"/>
                      <a:gd name="connsiteY6" fmla="*/ 2549812 h 2759853"/>
                      <a:gd name="connsiteX7" fmla="*/ 137052 w 9754902"/>
                      <a:gd name="connsiteY7" fmla="*/ 2414345 h 2759853"/>
                      <a:gd name="connsiteX8" fmla="*/ 458786 w 9754902"/>
                      <a:gd name="connsiteY8" fmla="*/ 2084145 h 2759853"/>
                      <a:gd name="connsiteX0" fmla="*/ 296362 w 9617878"/>
                      <a:gd name="connsiteY0" fmla="*/ 2101080 h 2551623"/>
                      <a:gd name="connsiteX1" fmla="*/ 3903162 w 9617878"/>
                      <a:gd name="connsiteY1" fmla="*/ 864947 h 2551623"/>
                      <a:gd name="connsiteX2" fmla="*/ 8128029 w 9617878"/>
                      <a:gd name="connsiteY2" fmla="*/ 102946 h 2551623"/>
                      <a:gd name="connsiteX3" fmla="*/ 9592762 w 9617878"/>
                      <a:gd name="connsiteY3" fmla="*/ 1346 h 2551623"/>
                      <a:gd name="connsiteX4" fmla="*/ 8102628 w 9617878"/>
                      <a:gd name="connsiteY4" fmla="*/ 111413 h 2551623"/>
                      <a:gd name="connsiteX5" fmla="*/ 5071561 w 9617878"/>
                      <a:gd name="connsiteY5" fmla="*/ 619414 h 2551623"/>
                      <a:gd name="connsiteX6" fmla="*/ 338695 w 9617878"/>
                      <a:gd name="connsiteY6" fmla="*/ 2549812 h 2551623"/>
                      <a:gd name="connsiteX7" fmla="*/ 28 w 9617878"/>
                      <a:gd name="connsiteY7" fmla="*/ 2414345 h 2551623"/>
                      <a:gd name="connsiteX8" fmla="*/ 321762 w 9617878"/>
                      <a:gd name="connsiteY8" fmla="*/ 2084145 h 2551623"/>
                      <a:gd name="connsiteX0" fmla="*/ 296766 w 9618282"/>
                      <a:gd name="connsiteY0" fmla="*/ 2101080 h 2551623"/>
                      <a:gd name="connsiteX1" fmla="*/ 3903566 w 9618282"/>
                      <a:gd name="connsiteY1" fmla="*/ 864947 h 2551623"/>
                      <a:gd name="connsiteX2" fmla="*/ 8128433 w 9618282"/>
                      <a:gd name="connsiteY2" fmla="*/ 102946 h 2551623"/>
                      <a:gd name="connsiteX3" fmla="*/ 9593166 w 9618282"/>
                      <a:gd name="connsiteY3" fmla="*/ 1346 h 2551623"/>
                      <a:gd name="connsiteX4" fmla="*/ 8103032 w 9618282"/>
                      <a:gd name="connsiteY4" fmla="*/ 111413 h 2551623"/>
                      <a:gd name="connsiteX5" fmla="*/ 5071965 w 9618282"/>
                      <a:gd name="connsiteY5" fmla="*/ 619414 h 2551623"/>
                      <a:gd name="connsiteX6" fmla="*/ 339099 w 9618282"/>
                      <a:gd name="connsiteY6" fmla="*/ 2549812 h 2551623"/>
                      <a:gd name="connsiteX7" fmla="*/ 432 w 9618282"/>
                      <a:gd name="connsiteY7" fmla="*/ 2414345 h 2551623"/>
                      <a:gd name="connsiteX8" fmla="*/ 322166 w 9618282"/>
                      <a:gd name="connsiteY8" fmla="*/ 2084145 h 2551623"/>
                      <a:gd name="connsiteX0" fmla="*/ 296766 w 9618282"/>
                      <a:gd name="connsiteY0" fmla="*/ 2101080 h 2542211"/>
                      <a:gd name="connsiteX1" fmla="*/ 3903566 w 9618282"/>
                      <a:gd name="connsiteY1" fmla="*/ 864947 h 2542211"/>
                      <a:gd name="connsiteX2" fmla="*/ 8128433 w 9618282"/>
                      <a:gd name="connsiteY2" fmla="*/ 102946 h 2542211"/>
                      <a:gd name="connsiteX3" fmla="*/ 9593166 w 9618282"/>
                      <a:gd name="connsiteY3" fmla="*/ 1346 h 2542211"/>
                      <a:gd name="connsiteX4" fmla="*/ 8103032 w 9618282"/>
                      <a:gd name="connsiteY4" fmla="*/ 111413 h 2542211"/>
                      <a:gd name="connsiteX5" fmla="*/ 5071965 w 9618282"/>
                      <a:gd name="connsiteY5" fmla="*/ 619414 h 2542211"/>
                      <a:gd name="connsiteX6" fmla="*/ 358149 w 9618282"/>
                      <a:gd name="connsiteY6" fmla="*/ 2540287 h 2542211"/>
                      <a:gd name="connsiteX7" fmla="*/ 432 w 9618282"/>
                      <a:gd name="connsiteY7" fmla="*/ 2414345 h 2542211"/>
                      <a:gd name="connsiteX8" fmla="*/ 322166 w 9618282"/>
                      <a:gd name="connsiteY8" fmla="*/ 2084145 h 2542211"/>
                      <a:gd name="connsiteX0" fmla="*/ 296766 w 9618282"/>
                      <a:gd name="connsiteY0" fmla="*/ 2101080 h 2529687"/>
                      <a:gd name="connsiteX1" fmla="*/ 3903566 w 9618282"/>
                      <a:gd name="connsiteY1" fmla="*/ 864947 h 2529687"/>
                      <a:gd name="connsiteX2" fmla="*/ 8128433 w 9618282"/>
                      <a:gd name="connsiteY2" fmla="*/ 102946 h 2529687"/>
                      <a:gd name="connsiteX3" fmla="*/ 9593166 w 9618282"/>
                      <a:gd name="connsiteY3" fmla="*/ 1346 h 2529687"/>
                      <a:gd name="connsiteX4" fmla="*/ 8103032 w 9618282"/>
                      <a:gd name="connsiteY4" fmla="*/ 111413 h 2529687"/>
                      <a:gd name="connsiteX5" fmla="*/ 5071965 w 9618282"/>
                      <a:gd name="connsiteY5" fmla="*/ 619414 h 2529687"/>
                      <a:gd name="connsiteX6" fmla="*/ 370849 w 9618282"/>
                      <a:gd name="connsiteY6" fmla="*/ 2527587 h 2529687"/>
                      <a:gd name="connsiteX7" fmla="*/ 432 w 9618282"/>
                      <a:gd name="connsiteY7" fmla="*/ 2414345 h 2529687"/>
                      <a:gd name="connsiteX8" fmla="*/ 322166 w 9618282"/>
                      <a:gd name="connsiteY8" fmla="*/ 2084145 h 2529687"/>
                      <a:gd name="connsiteX0" fmla="*/ 296766 w 9618282"/>
                      <a:gd name="connsiteY0" fmla="*/ 2101080 h 2527687"/>
                      <a:gd name="connsiteX1" fmla="*/ 3903566 w 9618282"/>
                      <a:gd name="connsiteY1" fmla="*/ 864947 h 2527687"/>
                      <a:gd name="connsiteX2" fmla="*/ 8128433 w 9618282"/>
                      <a:gd name="connsiteY2" fmla="*/ 102946 h 2527687"/>
                      <a:gd name="connsiteX3" fmla="*/ 9593166 w 9618282"/>
                      <a:gd name="connsiteY3" fmla="*/ 1346 h 2527687"/>
                      <a:gd name="connsiteX4" fmla="*/ 8103032 w 9618282"/>
                      <a:gd name="connsiteY4" fmla="*/ 111413 h 2527687"/>
                      <a:gd name="connsiteX5" fmla="*/ 5071965 w 9618282"/>
                      <a:gd name="connsiteY5" fmla="*/ 619414 h 2527687"/>
                      <a:gd name="connsiteX6" fmla="*/ 370849 w 9618282"/>
                      <a:gd name="connsiteY6" fmla="*/ 2527587 h 2527687"/>
                      <a:gd name="connsiteX7" fmla="*/ 432 w 9618282"/>
                      <a:gd name="connsiteY7" fmla="*/ 2414345 h 2527687"/>
                      <a:gd name="connsiteX8" fmla="*/ 322166 w 9618282"/>
                      <a:gd name="connsiteY8" fmla="*/ 2084145 h 2527687"/>
                      <a:gd name="connsiteX0" fmla="*/ 296766 w 9618282"/>
                      <a:gd name="connsiteY0" fmla="*/ 2101080 h 2537204"/>
                      <a:gd name="connsiteX1" fmla="*/ 3903566 w 9618282"/>
                      <a:gd name="connsiteY1" fmla="*/ 864947 h 2537204"/>
                      <a:gd name="connsiteX2" fmla="*/ 8128433 w 9618282"/>
                      <a:gd name="connsiteY2" fmla="*/ 102946 h 2537204"/>
                      <a:gd name="connsiteX3" fmla="*/ 9593166 w 9618282"/>
                      <a:gd name="connsiteY3" fmla="*/ 1346 h 2537204"/>
                      <a:gd name="connsiteX4" fmla="*/ 8103032 w 9618282"/>
                      <a:gd name="connsiteY4" fmla="*/ 111413 h 2537204"/>
                      <a:gd name="connsiteX5" fmla="*/ 5071965 w 9618282"/>
                      <a:gd name="connsiteY5" fmla="*/ 619414 h 2537204"/>
                      <a:gd name="connsiteX6" fmla="*/ 370849 w 9618282"/>
                      <a:gd name="connsiteY6" fmla="*/ 2537112 h 2537204"/>
                      <a:gd name="connsiteX7" fmla="*/ 432 w 9618282"/>
                      <a:gd name="connsiteY7" fmla="*/ 2414345 h 2537204"/>
                      <a:gd name="connsiteX8" fmla="*/ 322166 w 9618282"/>
                      <a:gd name="connsiteY8" fmla="*/ 2084145 h 2537204"/>
                      <a:gd name="connsiteX0" fmla="*/ 296766 w 9615149"/>
                      <a:gd name="connsiteY0" fmla="*/ 2132572 h 2568696"/>
                      <a:gd name="connsiteX1" fmla="*/ 3903566 w 9615149"/>
                      <a:gd name="connsiteY1" fmla="*/ 896439 h 2568696"/>
                      <a:gd name="connsiteX2" fmla="*/ 8128433 w 9615149"/>
                      <a:gd name="connsiteY2" fmla="*/ 134438 h 2568696"/>
                      <a:gd name="connsiteX3" fmla="*/ 9589991 w 9615149"/>
                      <a:gd name="connsiteY3" fmla="*/ 1088 h 2568696"/>
                      <a:gd name="connsiteX4" fmla="*/ 8103032 w 9615149"/>
                      <a:gd name="connsiteY4" fmla="*/ 142905 h 2568696"/>
                      <a:gd name="connsiteX5" fmla="*/ 5071965 w 9615149"/>
                      <a:gd name="connsiteY5" fmla="*/ 650906 h 2568696"/>
                      <a:gd name="connsiteX6" fmla="*/ 370849 w 9615149"/>
                      <a:gd name="connsiteY6" fmla="*/ 2568604 h 2568696"/>
                      <a:gd name="connsiteX7" fmla="*/ 432 w 9615149"/>
                      <a:gd name="connsiteY7" fmla="*/ 2445837 h 2568696"/>
                      <a:gd name="connsiteX8" fmla="*/ 322166 w 9615149"/>
                      <a:gd name="connsiteY8" fmla="*/ 2115637 h 2568696"/>
                      <a:gd name="connsiteX0" fmla="*/ 296766 w 9593218"/>
                      <a:gd name="connsiteY0" fmla="*/ 2132572 h 2568696"/>
                      <a:gd name="connsiteX1" fmla="*/ 3903566 w 9593218"/>
                      <a:gd name="connsiteY1" fmla="*/ 896439 h 2568696"/>
                      <a:gd name="connsiteX2" fmla="*/ 8128433 w 9593218"/>
                      <a:gd name="connsiteY2" fmla="*/ 134438 h 2568696"/>
                      <a:gd name="connsiteX3" fmla="*/ 9567766 w 9593218"/>
                      <a:gd name="connsiteY3" fmla="*/ 1088 h 2568696"/>
                      <a:gd name="connsiteX4" fmla="*/ 8103032 w 9593218"/>
                      <a:gd name="connsiteY4" fmla="*/ 142905 h 2568696"/>
                      <a:gd name="connsiteX5" fmla="*/ 5071965 w 9593218"/>
                      <a:gd name="connsiteY5" fmla="*/ 650906 h 2568696"/>
                      <a:gd name="connsiteX6" fmla="*/ 370849 w 9593218"/>
                      <a:gd name="connsiteY6" fmla="*/ 2568604 h 2568696"/>
                      <a:gd name="connsiteX7" fmla="*/ 432 w 9593218"/>
                      <a:gd name="connsiteY7" fmla="*/ 2445837 h 2568696"/>
                      <a:gd name="connsiteX8" fmla="*/ 322166 w 9593218"/>
                      <a:gd name="connsiteY8" fmla="*/ 2115637 h 256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93218" h="2568696">
                        <a:moveTo>
                          <a:pt x="296766" y="2132572"/>
                        </a:moveTo>
                        <a:cubicBezTo>
                          <a:pt x="1426360" y="1685955"/>
                          <a:pt x="2598288" y="1229461"/>
                          <a:pt x="3903566" y="896439"/>
                        </a:cubicBezTo>
                        <a:cubicBezTo>
                          <a:pt x="5208844" y="563417"/>
                          <a:pt x="7548466" y="181005"/>
                          <a:pt x="8128433" y="134438"/>
                        </a:cubicBezTo>
                        <a:lnTo>
                          <a:pt x="9567766" y="1088"/>
                        </a:lnTo>
                        <a:cubicBezTo>
                          <a:pt x="9821766" y="-14434"/>
                          <a:pt x="8090685" y="141141"/>
                          <a:pt x="8103032" y="142905"/>
                        </a:cubicBezTo>
                        <a:cubicBezTo>
                          <a:pt x="5869243" y="449117"/>
                          <a:pt x="5077257" y="650906"/>
                          <a:pt x="5071965" y="650906"/>
                        </a:cubicBezTo>
                        <a:cubicBezTo>
                          <a:pt x="3635454" y="1422784"/>
                          <a:pt x="370849" y="2570368"/>
                          <a:pt x="370849" y="2568604"/>
                        </a:cubicBezTo>
                        <a:cubicBezTo>
                          <a:pt x="363794" y="2572484"/>
                          <a:pt x="-3096" y="2452892"/>
                          <a:pt x="432" y="2445837"/>
                        </a:cubicBezTo>
                        <a:cubicBezTo>
                          <a:pt x="-13679" y="2458537"/>
                          <a:pt x="322166" y="2113873"/>
                          <a:pt x="322166" y="2115637"/>
                        </a:cubicBezTo>
                      </a:path>
                    </a:pathLst>
                  </a:custGeom>
                  <a:solidFill>
                    <a:schemeClr val="accent6">
                      <a:lumMod val="50000"/>
                      <a:alpha val="25000"/>
                    </a:schemeClr>
                  </a:solidFill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DA973189-F527-4EBF-B376-6C87ADC0CEDF}"/>
                      </a:ext>
                    </a:extLst>
                  </p:cNvPr>
                  <p:cNvSpPr/>
                  <p:nvPr/>
                </p:nvSpPr>
                <p:spPr>
                  <a:xfrm>
                    <a:off x="6665691" y="772796"/>
                    <a:ext cx="503571" cy="3406503"/>
                  </a:xfrm>
                  <a:prstGeom prst="arc">
                    <a:avLst>
                      <a:gd name="adj1" fmla="val 16245124"/>
                      <a:gd name="adj2" fmla="val 159006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Arc 7">
                    <a:extLst>
                      <a:ext uri="{FF2B5EF4-FFF2-40B4-BE49-F238E27FC236}">
                        <a16:creationId xmlns:a16="http://schemas.microsoft.com/office/drawing/2014/main" id="{14ECD0F6-CA8D-4A99-BE77-E7D4268F7448}"/>
                      </a:ext>
                    </a:extLst>
                  </p:cNvPr>
                  <p:cNvSpPr/>
                  <p:nvPr/>
                </p:nvSpPr>
                <p:spPr>
                  <a:xfrm>
                    <a:off x="6965684" y="819153"/>
                    <a:ext cx="679484" cy="3464422"/>
                  </a:xfrm>
                  <a:prstGeom prst="arc">
                    <a:avLst>
                      <a:gd name="adj1" fmla="val 16277657"/>
                      <a:gd name="adj2" fmla="val 4342650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53378FE7-850B-4665-8F9B-73096BB10DF8}"/>
                      </a:ext>
                    </a:extLst>
                  </p:cNvPr>
                  <p:cNvSpPr/>
                  <p:nvPr/>
                </p:nvSpPr>
                <p:spPr>
                  <a:xfrm>
                    <a:off x="7990161" y="1107445"/>
                    <a:ext cx="612883" cy="3421666"/>
                  </a:xfrm>
                  <a:prstGeom prst="arc">
                    <a:avLst>
                      <a:gd name="adj1" fmla="val 16260494"/>
                      <a:gd name="adj2" fmla="val 214973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4ABA459E-3A20-48DB-854C-A258C3169CD3}"/>
                      </a:ext>
                    </a:extLst>
                  </p:cNvPr>
                  <p:cNvSpPr/>
                  <p:nvPr/>
                </p:nvSpPr>
                <p:spPr>
                  <a:xfrm>
                    <a:off x="9183956" y="1393544"/>
                    <a:ext cx="603275" cy="2324357"/>
                  </a:xfrm>
                  <a:prstGeom prst="arc">
                    <a:avLst>
                      <a:gd name="adj1" fmla="val 16265525"/>
                      <a:gd name="adj2" fmla="val 2078345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Arc 10">
                    <a:extLst>
                      <a:ext uri="{FF2B5EF4-FFF2-40B4-BE49-F238E27FC236}">
                        <a16:creationId xmlns:a16="http://schemas.microsoft.com/office/drawing/2014/main" id="{D802A3A7-090E-4BDE-91C3-B7FBAFD24757}"/>
                      </a:ext>
                    </a:extLst>
                  </p:cNvPr>
                  <p:cNvSpPr/>
                  <p:nvPr/>
                </p:nvSpPr>
                <p:spPr>
                  <a:xfrm>
                    <a:off x="11030381" y="1385699"/>
                    <a:ext cx="548713" cy="1000183"/>
                  </a:xfrm>
                  <a:prstGeom prst="arc">
                    <a:avLst>
                      <a:gd name="adj1" fmla="val 16628421"/>
                      <a:gd name="adj2" fmla="val 38844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91E9DBDA-7A54-49C8-A523-18F94EF849C3}"/>
                      </a:ext>
                    </a:extLst>
                  </p:cNvPr>
                  <p:cNvSpPr/>
                  <p:nvPr/>
                </p:nvSpPr>
                <p:spPr>
                  <a:xfrm>
                    <a:off x="12176926" y="1282700"/>
                    <a:ext cx="480739" cy="736790"/>
                  </a:xfrm>
                  <a:prstGeom prst="arc">
                    <a:avLst>
                      <a:gd name="adj1" fmla="val 17067724"/>
                      <a:gd name="adj2" fmla="val 64182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A95B7381-F75C-4CC8-99EC-4290B52D4263}"/>
                      </a:ext>
                    </a:extLst>
                  </p:cNvPr>
                  <p:cNvSpPr/>
                  <p:nvPr/>
                </p:nvSpPr>
                <p:spPr>
                  <a:xfrm>
                    <a:off x="7111741" y="893999"/>
                    <a:ext cx="603275" cy="3406503"/>
                  </a:xfrm>
                  <a:prstGeom prst="arc">
                    <a:avLst>
                      <a:gd name="adj1" fmla="val 2600920"/>
                      <a:gd name="adj2" fmla="val 432238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DC69582A-A816-4DBD-94E4-78E59979C72D}"/>
                      </a:ext>
                    </a:extLst>
                  </p:cNvPr>
                  <p:cNvSpPr/>
                  <p:nvPr/>
                </p:nvSpPr>
                <p:spPr>
                  <a:xfrm>
                    <a:off x="4516621" y="3097583"/>
                    <a:ext cx="603275" cy="3406503"/>
                  </a:xfrm>
                  <a:prstGeom prst="arc">
                    <a:avLst>
                      <a:gd name="adj1" fmla="val 16408543"/>
                      <a:gd name="adj2" fmla="val 1745217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6B6231B9-2C33-4484-B7FE-C29FF67F58D8}"/>
                      </a:ext>
                    </a:extLst>
                  </p:cNvPr>
                  <p:cNvSpPr/>
                  <p:nvPr/>
                </p:nvSpPr>
                <p:spPr>
                  <a:xfrm>
                    <a:off x="4584354" y="3136530"/>
                    <a:ext cx="603275" cy="3406503"/>
                  </a:xfrm>
                  <a:prstGeom prst="arc">
                    <a:avLst>
                      <a:gd name="adj1" fmla="val 16601301"/>
                      <a:gd name="adj2" fmla="val 1704525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Arc 85">
                    <a:extLst>
                      <a:ext uri="{FF2B5EF4-FFF2-40B4-BE49-F238E27FC236}">
                        <a16:creationId xmlns:a16="http://schemas.microsoft.com/office/drawing/2014/main" id="{1843D6B1-1EDA-433E-9CDB-E76A182ABA20}"/>
                      </a:ext>
                    </a:extLst>
                  </p:cNvPr>
                  <p:cNvSpPr/>
                  <p:nvPr/>
                </p:nvSpPr>
                <p:spPr>
                  <a:xfrm>
                    <a:off x="6467583" y="729351"/>
                    <a:ext cx="603275" cy="3406503"/>
                  </a:xfrm>
                  <a:prstGeom prst="arc">
                    <a:avLst>
                      <a:gd name="adj1" fmla="val 16283097"/>
                      <a:gd name="adj2" fmla="val 4803703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77CC97E3-5CED-4042-A69F-9C96CDD135AA}"/>
                  </a:ext>
                </a:extLst>
              </p:cNvPr>
              <p:cNvSpPr/>
              <p:nvPr/>
            </p:nvSpPr>
            <p:spPr>
              <a:xfrm>
                <a:off x="4097065" y="473738"/>
                <a:ext cx="603275" cy="3406503"/>
              </a:xfrm>
              <a:prstGeom prst="arc">
                <a:avLst>
                  <a:gd name="adj1" fmla="val 16601301"/>
                  <a:gd name="adj2" fmla="val 16699920"/>
                </a:avLst>
              </a:prstGeom>
              <a:ln w="31750"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B4EE9-ACA4-47D2-B83D-64FD6CF3ADCA}"/>
                </a:ext>
              </a:extLst>
            </p:cNvPr>
            <p:cNvSpPr/>
            <p:nvPr/>
          </p:nvSpPr>
          <p:spPr>
            <a:xfrm>
              <a:off x="14266309" y="1183703"/>
              <a:ext cx="111948" cy="24183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2DF6D7-3778-4F58-9868-80504D44B442}"/>
              </a:ext>
            </a:extLst>
          </p:cNvPr>
          <p:cNvGrpSpPr/>
          <p:nvPr/>
        </p:nvGrpSpPr>
        <p:grpSpPr>
          <a:xfrm>
            <a:off x="-914521" y="580355"/>
            <a:ext cx="5678727" cy="4395538"/>
            <a:chOff x="-893353" y="576122"/>
            <a:chExt cx="5678727" cy="4395538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B7071B5-FFD9-40EF-8FE6-63A790C4E695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3739766" y="793050"/>
              <a:ext cx="334763" cy="4783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FDB05D-DB34-41B7-BCF8-E57424B915DE}"/>
                </a:ext>
              </a:extLst>
            </p:cNvPr>
            <p:cNvGrpSpPr/>
            <p:nvPr/>
          </p:nvGrpSpPr>
          <p:grpSpPr>
            <a:xfrm>
              <a:off x="-893353" y="576122"/>
              <a:ext cx="5678727" cy="4395538"/>
              <a:chOff x="-893353" y="576122"/>
              <a:chExt cx="5678727" cy="439553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2ECD020-BA32-4922-978C-D0A2970FFE86}"/>
                  </a:ext>
                </a:extLst>
              </p:cNvPr>
              <p:cNvGrpSpPr/>
              <p:nvPr/>
            </p:nvGrpSpPr>
            <p:grpSpPr>
              <a:xfrm>
                <a:off x="-893353" y="576122"/>
                <a:ext cx="5678727" cy="4395538"/>
                <a:chOff x="-893353" y="576122"/>
                <a:chExt cx="5678727" cy="43955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41BB5EEB-D7E9-4D3C-8952-286036E1E6AD}"/>
                    </a:ext>
                  </a:extLst>
                </p:cNvPr>
                <p:cNvGrpSpPr/>
                <p:nvPr/>
              </p:nvGrpSpPr>
              <p:grpSpPr>
                <a:xfrm>
                  <a:off x="-893353" y="576122"/>
                  <a:ext cx="5678727" cy="4395538"/>
                  <a:chOff x="-893353" y="576122"/>
                  <a:chExt cx="5678727" cy="439553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90EE4993-876F-47B6-8CE3-3719FE1F436B}"/>
                      </a:ext>
                    </a:extLst>
                  </p:cNvPr>
                  <p:cNvGrpSpPr/>
                  <p:nvPr/>
                </p:nvGrpSpPr>
                <p:grpSpPr>
                  <a:xfrm>
                    <a:off x="-893353" y="576122"/>
                    <a:ext cx="5678727" cy="4395538"/>
                    <a:chOff x="-893353" y="576122"/>
                    <a:chExt cx="5678727" cy="4395538"/>
                  </a:xfrm>
                </p:grpSpPr>
                <p:grpSp>
                  <p:nvGrpSpPr>
                    <p:cNvPr id="194" name="Group 193">
                      <a:extLst>
                        <a:ext uri="{FF2B5EF4-FFF2-40B4-BE49-F238E27FC236}">
                          <a16:creationId xmlns:a16="http://schemas.microsoft.com/office/drawing/2014/main" id="{F0532872-03A6-4356-A76E-402740A72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93353" y="576122"/>
                      <a:ext cx="5292309" cy="4395538"/>
                      <a:chOff x="-556803" y="576122"/>
                      <a:chExt cx="5292309" cy="4395538"/>
                    </a:xfrm>
                  </p:grpSpPr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1EE5896F-BFBA-4CFC-A6A4-0381E40C5A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222046" y="4467174"/>
                        <a:ext cx="1016883" cy="29580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0" name="Rectangle: Rounded Corners 89">
                        <a:extLst>
                          <a:ext uri="{FF2B5EF4-FFF2-40B4-BE49-F238E27FC236}">
                            <a16:creationId xmlns:a16="http://schemas.microsoft.com/office/drawing/2014/main" id="{388D6DFA-1CFF-4ECC-B196-48401DBD7692}"/>
                          </a:ext>
                        </a:extLst>
                      </p:cNvPr>
                      <p:cNvSpPr/>
                      <p:nvPr/>
                    </p:nvSpPr>
                    <p:spPr>
                      <a:xfrm rot="998188">
                        <a:off x="18866" y="576122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E166050-EFB4-4461-AADD-53867330AF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1345" y="842938"/>
                        <a:ext cx="3146598" cy="701923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856C382F-4490-4297-B20F-8EA1B70497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7883" y="723491"/>
                        <a:ext cx="203462" cy="119447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D031F9FD-4B0A-4C9B-AC15-1245B1E59C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9600" y="831639"/>
                        <a:ext cx="341745" cy="242563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C1B3EC2D-F61D-4778-8928-83C1E6659E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17403" y="4287856"/>
                        <a:ext cx="3407794" cy="308316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E3B56496-820B-4C84-BAD7-BB8CFFB8AF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4473" y="4481402"/>
                        <a:ext cx="300178" cy="10861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A19DD05D-EEFB-448C-89A1-0366A066A8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162988" y="4590022"/>
                        <a:ext cx="134718" cy="26349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294CDE92-160A-4B57-A0AE-E1089A0364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01131" y="966229"/>
                        <a:ext cx="796812" cy="14380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4" name="Straight Connector 183">
                        <a:extLst>
                          <a:ext uri="{FF2B5EF4-FFF2-40B4-BE49-F238E27FC236}">
                            <a16:creationId xmlns:a16="http://schemas.microsoft.com/office/drawing/2014/main" id="{7AF260A8-58BD-47D1-8E84-241E3AF00E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81638" y="3847702"/>
                        <a:ext cx="953868" cy="16995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5" name="Straight Connector 184">
                        <a:extLst>
                          <a:ext uri="{FF2B5EF4-FFF2-40B4-BE49-F238E27FC236}">
                            <a16:creationId xmlns:a16="http://schemas.microsoft.com/office/drawing/2014/main" id="{DF636DB1-C09E-4FB3-875B-B57FB33CF7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224743" y="3454370"/>
                        <a:ext cx="1407796" cy="941458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7" name="Rectangle: Rounded Corners 96">
                        <a:extLst>
                          <a:ext uri="{FF2B5EF4-FFF2-40B4-BE49-F238E27FC236}">
                            <a16:creationId xmlns:a16="http://schemas.microsoft.com/office/drawing/2014/main" id="{4623F9B5-0F36-4439-9224-4A7F38A188D1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427448" y="4549630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Arc 187">
                        <a:extLst>
                          <a:ext uri="{FF2B5EF4-FFF2-40B4-BE49-F238E27FC236}">
                            <a16:creationId xmlns:a16="http://schemas.microsoft.com/office/drawing/2014/main" id="{37185AB6-CE04-4150-BDDA-D1C04796EA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637" y="606391"/>
                        <a:ext cx="568707" cy="510967"/>
                      </a:xfrm>
                      <a:prstGeom prst="arc">
                        <a:avLst>
                          <a:gd name="adj1" fmla="val 11524599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Arc 188">
                        <a:extLst>
                          <a:ext uri="{FF2B5EF4-FFF2-40B4-BE49-F238E27FC236}">
                            <a16:creationId xmlns:a16="http://schemas.microsoft.com/office/drawing/2014/main" id="{31921F07-9698-4581-8814-B6CB57363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318" y="4286652"/>
                        <a:ext cx="568707" cy="510967"/>
                      </a:xfrm>
                      <a:prstGeom prst="arc">
                        <a:avLst>
                          <a:gd name="adj1" fmla="val 11836054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90" name="Straight Connector 189">
                        <a:extLst>
                          <a:ext uri="{FF2B5EF4-FFF2-40B4-BE49-F238E27FC236}">
                            <a16:creationId xmlns:a16="http://schemas.microsoft.com/office/drawing/2014/main" id="{A17ACF19-CFE3-4266-965C-64B5C7010E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556803" y="818939"/>
                        <a:ext cx="1042683" cy="16373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</p:grp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D6EF988-F892-43E9-8717-E285861FC4F9}"/>
                        </a:ext>
                      </a:extLst>
                    </p:cNvPr>
                    <p:cNvCxnSpPr>
                      <a:cxnSpLocks/>
                      <a:endCxn id="257" idx="3"/>
                    </p:cNvCxnSpPr>
                    <p:nvPr/>
                  </p:nvCxnSpPr>
                  <p:spPr>
                    <a:xfrm flipV="1">
                      <a:off x="1975853" y="841991"/>
                      <a:ext cx="1739792" cy="298398"/>
                    </a:xfrm>
                    <a:prstGeom prst="line">
                      <a:avLst/>
                    </a:prstGeom>
                    <a:ln w="76200" cap="rnd"/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BED24F63-7F38-4053-8D12-6B5DAA0EAC48}"/>
                        </a:ext>
                      </a:extLst>
                    </p:cNvPr>
                    <p:cNvCxnSpPr>
                      <a:cxnSpLocks/>
                      <a:stCxn id="254" idx="4"/>
                      <a:endCxn id="5" idx="2"/>
                    </p:cNvCxnSpPr>
                    <p:nvPr/>
                  </p:nvCxnSpPr>
                  <p:spPr>
                    <a:xfrm flipV="1">
                      <a:off x="4306130" y="3314107"/>
                      <a:ext cx="369177" cy="142067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F04C5A3E-27B1-4794-9642-594115325801}"/>
                        </a:ext>
                      </a:extLst>
                    </p:cNvPr>
                    <p:cNvCxnSpPr>
                      <a:cxnSpLocks/>
                      <a:endCxn id="14" idx="7"/>
                    </p:cNvCxnSpPr>
                    <p:nvPr/>
                  </p:nvCxnSpPr>
                  <p:spPr>
                    <a:xfrm flipV="1">
                      <a:off x="4401532" y="3735327"/>
                      <a:ext cx="383842" cy="10767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08765E43-6411-419F-A41B-9742B1FDD1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429990" y="4226491"/>
                      <a:ext cx="293263" cy="5440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ABC643AC-C9E1-42BE-A357-C52D0A6672E5}"/>
                        </a:ext>
                      </a:extLst>
                    </p:cNvPr>
                    <p:cNvCxnSpPr>
                      <a:cxnSpLocks/>
                      <a:endCxn id="234" idx="5"/>
                    </p:cNvCxnSpPr>
                    <p:nvPr/>
                  </p:nvCxnSpPr>
                  <p:spPr>
                    <a:xfrm>
                      <a:off x="3795062" y="1110036"/>
                      <a:ext cx="358162" cy="1066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Straight Connector 252">
                      <a:extLst>
                        <a:ext uri="{FF2B5EF4-FFF2-40B4-BE49-F238E27FC236}">
                          <a16:creationId xmlns:a16="http://schemas.microsoft.com/office/drawing/2014/main" id="{C16148EF-008B-427E-96BB-CBF835CD0C99}"/>
                        </a:ext>
                      </a:extLst>
                    </p:cNvPr>
                    <p:cNvCxnSpPr>
                      <a:cxnSpLocks/>
                      <a:endCxn id="265" idx="0"/>
                    </p:cNvCxnSpPr>
                    <p:nvPr/>
                  </p:nvCxnSpPr>
                  <p:spPr>
                    <a:xfrm flipV="1">
                      <a:off x="3761393" y="1546659"/>
                      <a:ext cx="461287" cy="10426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240B74D6-371B-46F2-804A-B74B66961C51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280501" y="338514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6055F475-4F61-4271-AD97-DC16793A34DA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366861" y="336482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22425563-2885-4EFD-9277-D32E76BFC19F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448141" y="33445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B889B00-AFB6-4C64-9647-B5DC54F0CB6D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11541" y="78926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ADAF101A-67FD-4F30-93B4-8F812A327AA6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97901" y="78418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3CA8475D-2C23-4BB0-B1E9-ED3C16B92577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879181" y="7791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7" name="Flowchart: Delay 46">
                    <a:extLst>
                      <a:ext uri="{FF2B5EF4-FFF2-40B4-BE49-F238E27FC236}">
                        <a16:creationId xmlns:a16="http://schemas.microsoft.com/office/drawing/2014/main" id="{CBB057CA-5F2F-49B9-86BC-452E5FF9E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832208" y="1453097"/>
                    <a:ext cx="73163" cy="187054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6F4DAB0B-8052-4754-9A3B-D5A781EED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66276" y="1463638"/>
                    <a:ext cx="181850" cy="0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4966C98E-0D8D-4EFC-8970-CE93414997D3}"/>
                      </a:ext>
                    </a:extLst>
                  </p:cNvPr>
                  <p:cNvCxnSpPr>
                    <a:cxnSpLocks/>
                    <a:endCxn id="107" idx="0"/>
                  </p:cNvCxnSpPr>
                  <p:nvPr/>
                </p:nvCxnSpPr>
                <p:spPr>
                  <a:xfrm flipV="1">
                    <a:off x="3866276" y="1638657"/>
                    <a:ext cx="294464" cy="321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E8859E4-B8AD-48EA-A222-5204DCE571D5}"/>
                    </a:ext>
                  </a:extLst>
                </p:cNvPr>
                <p:cNvGrpSpPr/>
                <p:nvPr/>
              </p:nvGrpSpPr>
              <p:grpSpPr>
                <a:xfrm rot="20871003">
                  <a:off x="4484895" y="4146627"/>
                  <a:ext cx="287280" cy="189330"/>
                  <a:chOff x="4481812" y="4163957"/>
                  <a:chExt cx="287280" cy="189330"/>
                </a:xfrm>
              </p:grpSpPr>
              <p:sp>
                <p:nvSpPr>
                  <p:cNvPr id="262" name="Flowchart: Delay 261">
                    <a:extLst>
                      <a:ext uri="{FF2B5EF4-FFF2-40B4-BE49-F238E27FC236}">
                        <a16:creationId xmlns:a16="http://schemas.microsoft.com/office/drawing/2014/main" id="{A2519F30-66A6-488E-8203-F353D0CF7F47}"/>
                      </a:ext>
                    </a:extLst>
                  </p:cNvPr>
                  <p:cNvSpPr/>
                  <p:nvPr/>
                </p:nvSpPr>
                <p:spPr>
                  <a:xfrm rot="11122737">
                    <a:off x="4481812" y="4163957"/>
                    <a:ext cx="63374" cy="171191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1048780-53D2-4A6E-8157-50ECE06E4E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728997" flipV="1">
                    <a:off x="4521206" y="4177422"/>
                    <a:ext cx="235509" cy="3625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D1FFF7EA-C9A6-4AA7-ADC8-948397A4219C}"/>
                      </a:ext>
                    </a:extLst>
                  </p:cNvPr>
                  <p:cNvCxnSpPr>
                    <a:cxnSpLocks/>
                    <a:endCxn id="101" idx="0"/>
                  </p:cNvCxnSpPr>
                  <p:nvPr/>
                </p:nvCxnSpPr>
                <p:spPr>
                  <a:xfrm rot="728997" flipV="1">
                    <a:off x="4542753" y="4321963"/>
                    <a:ext cx="226339" cy="31324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4F0910-D1E2-46E3-94BF-C8D0D8B9DBA5}"/>
                  </a:ext>
                </a:extLst>
              </p:cNvPr>
              <p:cNvSpPr/>
              <p:nvPr/>
            </p:nvSpPr>
            <p:spPr>
              <a:xfrm>
                <a:off x="1308100" y="9198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DEC338-0889-4946-8D51-FEC1F1E0D588}"/>
                  </a:ext>
                </a:extLst>
              </p:cNvPr>
              <p:cNvCxnSpPr/>
              <p:nvPr/>
            </p:nvCxnSpPr>
            <p:spPr>
              <a:xfrm>
                <a:off x="1308100" y="8531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FAC3D34-9EF8-4192-BE3C-428B0D575367}"/>
                  </a:ext>
                </a:extLst>
              </p:cNvPr>
              <p:cNvCxnSpPr/>
              <p:nvPr/>
            </p:nvCxnSpPr>
            <p:spPr>
              <a:xfrm>
                <a:off x="1371600" y="8912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90A66A6-4ECD-4914-8545-DE4F710A53A5}"/>
                  </a:ext>
                </a:extLst>
              </p:cNvPr>
              <p:cNvSpPr/>
              <p:nvPr/>
            </p:nvSpPr>
            <p:spPr>
              <a:xfrm>
                <a:off x="1689100" y="44377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9FDCBA3-BFF8-47E1-9F61-F2D3AEA5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100" y="43964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E4A6F-980B-486A-91A5-ADB6BE4E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00" y="436466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CF8C4C-E2A8-44B7-9F78-9DEC60E31A2C}"/>
              </a:ext>
            </a:extLst>
          </p:cNvPr>
          <p:cNvGrpSpPr/>
          <p:nvPr/>
        </p:nvGrpSpPr>
        <p:grpSpPr>
          <a:xfrm rot="207273">
            <a:off x="3975902" y="849029"/>
            <a:ext cx="3001277" cy="2553316"/>
            <a:chOff x="2306500" y="-1684922"/>
            <a:chExt cx="4021646" cy="339960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07B3C85-1731-49E2-A26A-4278687D38C2}"/>
                </a:ext>
              </a:extLst>
            </p:cNvPr>
            <p:cNvSpPr/>
            <p:nvPr/>
          </p:nvSpPr>
          <p:spPr>
            <a:xfrm>
              <a:off x="4300075" y="-147750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1F759C8-C96E-4550-9FDC-96E47C13D139}"/>
                </a:ext>
              </a:extLst>
            </p:cNvPr>
            <p:cNvSpPr/>
            <p:nvPr/>
          </p:nvSpPr>
          <p:spPr>
            <a:xfrm>
              <a:off x="3961654" y="-153172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D228C9-4E70-4381-8AAC-8B938433F9DE}"/>
                </a:ext>
              </a:extLst>
            </p:cNvPr>
            <p:cNvSpPr/>
            <p:nvPr/>
          </p:nvSpPr>
          <p:spPr>
            <a:xfrm>
              <a:off x="4184809" y="-149332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56793E-9223-4BBB-B50D-B9C215350D1B}"/>
                </a:ext>
              </a:extLst>
            </p:cNvPr>
            <p:cNvSpPr/>
            <p:nvPr/>
          </p:nvSpPr>
          <p:spPr>
            <a:xfrm>
              <a:off x="4415307" y="-146867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F17CAA-39A4-4CA1-81A7-989445B9A073}"/>
                </a:ext>
              </a:extLst>
            </p:cNvPr>
            <p:cNvSpPr/>
            <p:nvPr/>
          </p:nvSpPr>
          <p:spPr>
            <a:xfrm>
              <a:off x="4534342" y="-145236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8B03E1A-3AD2-423F-9307-554C2A8486B0}"/>
                </a:ext>
              </a:extLst>
            </p:cNvPr>
            <p:cNvSpPr/>
            <p:nvPr/>
          </p:nvSpPr>
          <p:spPr>
            <a:xfrm>
              <a:off x="4765649" y="-14064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5FD4167-0163-49F5-ACE5-472DAD037DD2}"/>
                </a:ext>
              </a:extLst>
            </p:cNvPr>
            <p:cNvSpPr/>
            <p:nvPr/>
          </p:nvSpPr>
          <p:spPr>
            <a:xfrm>
              <a:off x="4879368" y="-13975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4B6FD6-8857-4719-A253-71A053249763}"/>
                </a:ext>
              </a:extLst>
            </p:cNvPr>
            <p:cNvSpPr/>
            <p:nvPr/>
          </p:nvSpPr>
          <p:spPr>
            <a:xfrm>
              <a:off x="5106804" y="-13579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27B4D44-50F8-43FC-B4C9-02E5058761F0}"/>
                </a:ext>
              </a:extLst>
            </p:cNvPr>
            <p:cNvSpPr/>
            <p:nvPr/>
          </p:nvSpPr>
          <p:spPr>
            <a:xfrm>
              <a:off x="4997211" y="-13806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33C1E39-3CF8-4B9D-9182-F80B5A5D473E}"/>
                </a:ext>
              </a:extLst>
            </p:cNvPr>
            <p:cNvSpPr/>
            <p:nvPr/>
          </p:nvSpPr>
          <p:spPr>
            <a:xfrm>
              <a:off x="4077165" y="-151728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6C2CF3-2374-42C3-A9E0-3B1F3E6368E8}"/>
                </a:ext>
              </a:extLst>
            </p:cNvPr>
            <p:cNvSpPr/>
            <p:nvPr/>
          </p:nvSpPr>
          <p:spPr>
            <a:xfrm>
              <a:off x="4644950" y="-14330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4B0E5F-988C-45CD-B818-76F1EFC93737}"/>
                </a:ext>
              </a:extLst>
            </p:cNvPr>
            <p:cNvSpPr/>
            <p:nvPr/>
          </p:nvSpPr>
          <p:spPr>
            <a:xfrm>
              <a:off x="5221534" y="-132433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84C040-4700-46EF-A22E-0C97A0E9A4F5}"/>
                </a:ext>
              </a:extLst>
            </p:cNvPr>
            <p:cNvSpPr/>
            <p:nvPr/>
          </p:nvSpPr>
          <p:spPr>
            <a:xfrm>
              <a:off x="5332919" y="-130371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DFD39F5-6972-448D-A0E3-477BDB81C193}"/>
                </a:ext>
              </a:extLst>
            </p:cNvPr>
            <p:cNvSpPr/>
            <p:nvPr/>
          </p:nvSpPr>
          <p:spPr>
            <a:xfrm>
              <a:off x="5795001" y="-117578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00ADBF-BE1B-4767-BD3F-0D903B5E7CDB}"/>
                </a:ext>
              </a:extLst>
            </p:cNvPr>
            <p:cNvSpPr/>
            <p:nvPr/>
          </p:nvSpPr>
          <p:spPr>
            <a:xfrm>
              <a:off x="5456450" y="-127791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8F79040-33B6-4B2D-8DA3-BCAE40A9943B}"/>
                </a:ext>
              </a:extLst>
            </p:cNvPr>
            <p:cNvSpPr/>
            <p:nvPr/>
          </p:nvSpPr>
          <p:spPr>
            <a:xfrm>
              <a:off x="5679479" y="-121645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A791C8F-FEB9-4B4D-A204-3EABA1A9A118}"/>
                </a:ext>
              </a:extLst>
            </p:cNvPr>
            <p:cNvSpPr/>
            <p:nvPr/>
          </p:nvSpPr>
          <p:spPr>
            <a:xfrm>
              <a:off x="5910617" y="-113586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1ABF9B9-0C8B-4794-8AA5-3283A82A9141}"/>
                </a:ext>
              </a:extLst>
            </p:cNvPr>
            <p:cNvSpPr/>
            <p:nvPr/>
          </p:nvSpPr>
          <p:spPr>
            <a:xfrm>
              <a:off x="6015298" y="-108357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9F468C6-7F3B-41C3-9CA9-938892A1612A}"/>
                </a:ext>
              </a:extLst>
            </p:cNvPr>
            <p:cNvSpPr/>
            <p:nvPr/>
          </p:nvSpPr>
          <p:spPr>
            <a:xfrm>
              <a:off x="5916605" y="-22953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34FB7AC-AB61-4BD5-A340-CBAC06CC7141}"/>
                </a:ext>
              </a:extLst>
            </p:cNvPr>
            <p:cNvSpPr/>
            <p:nvPr/>
          </p:nvSpPr>
          <p:spPr>
            <a:xfrm>
              <a:off x="6208196" y="-5719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3AEAEDD-ED9B-4267-ACE4-82AE5CC9C2F2}"/>
                </a:ext>
              </a:extLst>
            </p:cNvPr>
            <p:cNvSpPr/>
            <p:nvPr/>
          </p:nvSpPr>
          <p:spPr>
            <a:xfrm>
              <a:off x="6075951" y="-3841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7E62967-9499-4ED4-B2CC-2822172598D4}"/>
                </a:ext>
              </a:extLst>
            </p:cNvPr>
            <p:cNvSpPr/>
            <p:nvPr/>
          </p:nvSpPr>
          <p:spPr>
            <a:xfrm>
              <a:off x="6152422" y="-4787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6CFFF4D-E562-4E44-A7D7-973A2D375E8A}"/>
                </a:ext>
              </a:extLst>
            </p:cNvPr>
            <p:cNvSpPr/>
            <p:nvPr/>
          </p:nvSpPr>
          <p:spPr>
            <a:xfrm>
              <a:off x="5571320" y="-124884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8873C0-A2F4-46CD-96F6-7ED09AB0ADE5}"/>
                </a:ext>
              </a:extLst>
            </p:cNvPr>
            <p:cNvSpPr/>
            <p:nvPr/>
          </p:nvSpPr>
          <p:spPr>
            <a:xfrm>
              <a:off x="6124453" y="-10338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92CA6A1-E607-4890-AE69-0425742056D1}"/>
                </a:ext>
              </a:extLst>
            </p:cNvPr>
            <p:cNvSpPr/>
            <p:nvPr/>
          </p:nvSpPr>
          <p:spPr>
            <a:xfrm>
              <a:off x="5995154" y="-31020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C8321CA-738E-46F1-9A84-7EB6173F224E}"/>
                </a:ext>
              </a:extLst>
            </p:cNvPr>
            <p:cNvSpPr/>
            <p:nvPr/>
          </p:nvSpPr>
          <p:spPr>
            <a:xfrm>
              <a:off x="5482449" y="12723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71F8DCC-7154-48DE-8D92-245DC729F90B}"/>
                </a:ext>
              </a:extLst>
            </p:cNvPr>
            <p:cNvSpPr/>
            <p:nvPr/>
          </p:nvSpPr>
          <p:spPr>
            <a:xfrm>
              <a:off x="5831906" y="-15777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9D3F4DE-741A-4C79-84B2-EF6D210E2504}"/>
                </a:ext>
              </a:extLst>
            </p:cNvPr>
            <p:cNvSpPr/>
            <p:nvPr/>
          </p:nvSpPr>
          <p:spPr>
            <a:xfrm>
              <a:off x="5661427" y="-1364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A782825-A952-4844-B621-25BDFCE0319C}"/>
                </a:ext>
              </a:extLst>
            </p:cNvPr>
            <p:cNvSpPr/>
            <p:nvPr/>
          </p:nvSpPr>
          <p:spPr>
            <a:xfrm>
              <a:off x="5747724" y="-857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F2A06D2-2E09-4272-8E03-A188C45FEB3B}"/>
                </a:ext>
              </a:extLst>
            </p:cNvPr>
            <p:cNvSpPr/>
            <p:nvPr/>
          </p:nvSpPr>
          <p:spPr>
            <a:xfrm>
              <a:off x="5570009" y="609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A478A6C-7FD8-40A0-BFC5-E7FAEE20BFF6}"/>
                </a:ext>
              </a:extLst>
            </p:cNvPr>
            <p:cNvSpPr/>
            <p:nvPr/>
          </p:nvSpPr>
          <p:spPr>
            <a:xfrm>
              <a:off x="5043942" y="4495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D3F5838-D3F8-47CC-BFE6-E64B37C37C4C}"/>
                </a:ext>
              </a:extLst>
            </p:cNvPr>
            <p:cNvSpPr/>
            <p:nvPr/>
          </p:nvSpPr>
          <p:spPr>
            <a:xfrm>
              <a:off x="5394514" y="190775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5CD371-F06A-4B6F-86FF-00083BA13850}"/>
                </a:ext>
              </a:extLst>
            </p:cNvPr>
            <p:cNvSpPr/>
            <p:nvPr/>
          </p:nvSpPr>
          <p:spPr>
            <a:xfrm>
              <a:off x="5223180" y="32735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2345EFB-A4C3-4715-935B-650AD6AE41B9}"/>
                </a:ext>
              </a:extLst>
            </p:cNvPr>
            <p:cNvSpPr/>
            <p:nvPr/>
          </p:nvSpPr>
          <p:spPr>
            <a:xfrm>
              <a:off x="5306577" y="25822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B4FD6C-35CD-4A42-8D00-443311BF2B83}"/>
                </a:ext>
              </a:extLst>
            </p:cNvPr>
            <p:cNvSpPr/>
            <p:nvPr/>
          </p:nvSpPr>
          <p:spPr>
            <a:xfrm>
              <a:off x="5133498" y="38778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437E11-AB82-4629-9094-5EC93945C408}"/>
                </a:ext>
              </a:extLst>
            </p:cNvPr>
            <p:cNvSpPr/>
            <p:nvPr/>
          </p:nvSpPr>
          <p:spPr>
            <a:xfrm>
              <a:off x="4587561" y="75435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173E8D-8967-4B3F-AA04-F71794421774}"/>
                </a:ext>
              </a:extLst>
            </p:cNvPr>
            <p:cNvSpPr/>
            <p:nvPr/>
          </p:nvSpPr>
          <p:spPr>
            <a:xfrm>
              <a:off x="4681965" y="69093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0D1C0D5-1E88-488C-B1CA-000F3D037993}"/>
                </a:ext>
              </a:extLst>
            </p:cNvPr>
            <p:cNvSpPr/>
            <p:nvPr/>
          </p:nvSpPr>
          <p:spPr>
            <a:xfrm>
              <a:off x="4867066" y="5717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53A7794-BDF2-46D7-9C57-A8F8F191BF1F}"/>
                </a:ext>
              </a:extLst>
            </p:cNvPr>
            <p:cNvSpPr/>
            <p:nvPr/>
          </p:nvSpPr>
          <p:spPr>
            <a:xfrm>
              <a:off x="4956145" y="51365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79A8155-E11F-428B-AAA7-EC2F0F55A8A7}"/>
                </a:ext>
              </a:extLst>
            </p:cNvPr>
            <p:cNvSpPr/>
            <p:nvPr/>
          </p:nvSpPr>
          <p:spPr>
            <a:xfrm>
              <a:off x="4770818" y="63151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3CDDAB0-DCEF-4596-BD1D-26F042F4749E}"/>
                </a:ext>
              </a:extLst>
            </p:cNvPr>
            <p:cNvSpPr/>
            <p:nvPr/>
          </p:nvSpPr>
          <p:spPr>
            <a:xfrm>
              <a:off x="2944428" y="-163977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1A0284A-E67B-4229-B0FE-123070391ACF}"/>
                </a:ext>
              </a:extLst>
            </p:cNvPr>
            <p:cNvSpPr/>
            <p:nvPr/>
          </p:nvSpPr>
          <p:spPr>
            <a:xfrm>
              <a:off x="3157685" y="-162695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80DC65F-0B6A-4A17-9AE5-01706C09F523}"/>
                </a:ext>
              </a:extLst>
            </p:cNvPr>
            <p:cNvSpPr/>
            <p:nvPr/>
          </p:nvSpPr>
          <p:spPr>
            <a:xfrm>
              <a:off x="3275693" y="-1619479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414074-9E0C-4B3A-B739-8B280A96E458}"/>
                </a:ext>
              </a:extLst>
            </p:cNvPr>
            <p:cNvSpPr/>
            <p:nvPr/>
          </p:nvSpPr>
          <p:spPr>
            <a:xfrm>
              <a:off x="3514699" y="-15842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F5AD47D-E1A1-4BD0-829E-480092AD7548}"/>
                </a:ext>
              </a:extLst>
            </p:cNvPr>
            <p:cNvSpPr/>
            <p:nvPr/>
          </p:nvSpPr>
          <p:spPr>
            <a:xfrm>
              <a:off x="3628418" y="-15753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E78B44-AF29-430F-84EB-6A0FFA2D5E78}"/>
                </a:ext>
              </a:extLst>
            </p:cNvPr>
            <p:cNvSpPr/>
            <p:nvPr/>
          </p:nvSpPr>
          <p:spPr>
            <a:xfrm>
              <a:off x="3855854" y="-15357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C2BF277-CB0E-4BED-8D69-D9A97C3A92DF}"/>
                </a:ext>
              </a:extLst>
            </p:cNvPr>
            <p:cNvSpPr/>
            <p:nvPr/>
          </p:nvSpPr>
          <p:spPr>
            <a:xfrm>
              <a:off x="3746261" y="-15584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D32D710-546C-4872-9289-5416127D1399}"/>
                </a:ext>
              </a:extLst>
            </p:cNvPr>
            <p:cNvSpPr/>
            <p:nvPr/>
          </p:nvSpPr>
          <p:spPr>
            <a:xfrm>
              <a:off x="3394000" y="-16108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8DF3C20-03E3-4D95-A7A9-1413F7B030E2}"/>
                </a:ext>
              </a:extLst>
            </p:cNvPr>
            <p:cNvSpPr/>
            <p:nvPr/>
          </p:nvSpPr>
          <p:spPr>
            <a:xfrm>
              <a:off x="6228989" y="-9439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B28FC12-0D4A-4774-B859-F8AD4C76E9AD}"/>
                </a:ext>
              </a:extLst>
            </p:cNvPr>
            <p:cNvSpPr/>
            <p:nvPr/>
          </p:nvSpPr>
          <p:spPr>
            <a:xfrm>
              <a:off x="2515400" y="-1677424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F58808-B9F8-4914-AB3F-734B623781A2}"/>
                </a:ext>
              </a:extLst>
            </p:cNvPr>
            <p:cNvSpPr/>
            <p:nvPr/>
          </p:nvSpPr>
          <p:spPr>
            <a:xfrm>
              <a:off x="2719833" y="-1657237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E08DD4-10D6-4381-9793-5E8ED80C3A3D}"/>
                </a:ext>
              </a:extLst>
            </p:cNvPr>
            <p:cNvSpPr/>
            <p:nvPr/>
          </p:nvSpPr>
          <p:spPr>
            <a:xfrm>
              <a:off x="2306500" y="-1684922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9D41EF-5FEB-4C0E-8EAA-6DEA6E1EC0A9}"/>
                </a:ext>
              </a:extLst>
            </p:cNvPr>
            <p:cNvGrpSpPr/>
            <p:nvPr/>
          </p:nvGrpSpPr>
          <p:grpSpPr>
            <a:xfrm rot="884156">
              <a:off x="3650585" y="701795"/>
              <a:ext cx="858809" cy="914051"/>
              <a:chOff x="3762260" y="590510"/>
              <a:chExt cx="858809" cy="914051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0F9B7E9-74CA-46AE-B6F0-9027A11BD65F}"/>
                  </a:ext>
                </a:extLst>
              </p:cNvPr>
              <p:cNvSpPr/>
              <p:nvPr/>
            </p:nvSpPr>
            <p:spPr>
              <a:xfrm>
                <a:off x="4448742" y="66670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71834E9-59C3-4288-B826-DB1F8DAB0169}"/>
                  </a:ext>
                </a:extLst>
              </p:cNvPr>
              <p:cNvSpPr/>
              <p:nvPr/>
            </p:nvSpPr>
            <p:spPr>
              <a:xfrm>
                <a:off x="4521912" y="590510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6F3835A-1A57-4EE4-AF87-FC371D956007}"/>
                  </a:ext>
                </a:extLst>
              </p:cNvPr>
              <p:cNvSpPr/>
              <p:nvPr/>
            </p:nvSpPr>
            <p:spPr>
              <a:xfrm>
                <a:off x="4374914" y="744702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502C5A3-745E-4087-8780-55F6D774530F}"/>
                  </a:ext>
                </a:extLst>
              </p:cNvPr>
              <p:cNvSpPr/>
              <p:nvPr/>
            </p:nvSpPr>
            <p:spPr>
              <a:xfrm>
                <a:off x="4233697" y="90544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1102E58-3207-4CFE-9D5E-C0509D9D5465}"/>
                  </a:ext>
                </a:extLst>
              </p:cNvPr>
              <p:cNvSpPr/>
              <p:nvPr/>
            </p:nvSpPr>
            <p:spPr>
              <a:xfrm>
                <a:off x="4305782" y="82522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F31AF1F-C888-4E86-ACFB-0E4ABB50A85E}"/>
                  </a:ext>
                </a:extLst>
              </p:cNvPr>
              <p:cNvSpPr/>
              <p:nvPr/>
            </p:nvSpPr>
            <p:spPr>
              <a:xfrm>
                <a:off x="4125869" y="1015251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7C12925-D3A7-46F4-B687-ED1F1AE126E5}"/>
                  </a:ext>
                </a:extLst>
              </p:cNvPr>
              <p:cNvSpPr/>
              <p:nvPr/>
            </p:nvSpPr>
            <p:spPr>
              <a:xfrm>
                <a:off x="3762260" y="140756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B192E4C-195A-497F-8292-581F3D0E3F56}"/>
                  </a:ext>
                </a:extLst>
              </p:cNvPr>
              <p:cNvSpPr/>
              <p:nvPr/>
            </p:nvSpPr>
            <p:spPr>
              <a:xfrm>
                <a:off x="4009902" y="114453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892507-0AA7-4274-9FB0-D1E32907AFCC}"/>
                  </a:ext>
                </a:extLst>
              </p:cNvPr>
              <p:cNvSpPr/>
              <p:nvPr/>
            </p:nvSpPr>
            <p:spPr>
              <a:xfrm>
                <a:off x="3880759" y="1278711"/>
                <a:ext cx="99157" cy="96995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78A142-C2D6-4298-976A-2AFCD80BDB65}"/>
                </a:ext>
              </a:extLst>
            </p:cNvPr>
            <p:cNvGrpSpPr/>
            <p:nvPr/>
          </p:nvGrpSpPr>
          <p:grpSpPr>
            <a:xfrm rot="1424085">
              <a:off x="3281373" y="1475538"/>
              <a:ext cx="199808" cy="239145"/>
              <a:chOff x="3433787" y="837063"/>
              <a:chExt cx="199808" cy="239145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8CFEE5D-04F6-438E-9E76-8D2ABF002845}"/>
                  </a:ext>
                </a:extLst>
              </p:cNvPr>
              <p:cNvSpPr/>
              <p:nvPr/>
            </p:nvSpPr>
            <p:spPr>
              <a:xfrm>
                <a:off x="3534438" y="837063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DF66B4A-BEB1-4451-9401-5C214FD5C6A0}"/>
                  </a:ext>
                </a:extLst>
              </p:cNvPr>
              <p:cNvSpPr/>
              <p:nvPr/>
            </p:nvSpPr>
            <p:spPr>
              <a:xfrm>
                <a:off x="3433787" y="979215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3" name="Callout: Bent Line 192">
            <a:extLst>
              <a:ext uri="{FF2B5EF4-FFF2-40B4-BE49-F238E27FC236}">
                <a16:creationId xmlns:a16="http://schemas.microsoft.com/office/drawing/2014/main" id="{33099221-60E7-4E79-806A-D8B62B6A75C7}"/>
              </a:ext>
            </a:extLst>
          </p:cNvPr>
          <p:cNvSpPr/>
          <p:nvPr/>
        </p:nvSpPr>
        <p:spPr>
          <a:xfrm>
            <a:off x="12789464" y="367325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574D281-5226-4752-BCA6-DB0B061EC182}"/>
              </a:ext>
            </a:extLst>
          </p:cNvPr>
          <p:cNvSpPr/>
          <p:nvPr/>
        </p:nvSpPr>
        <p:spPr>
          <a:xfrm>
            <a:off x="5547086" y="325199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DC065D1-6A44-46B5-BC50-93EEF1EE336B}"/>
              </a:ext>
            </a:extLst>
          </p:cNvPr>
          <p:cNvSpPr/>
          <p:nvPr/>
        </p:nvSpPr>
        <p:spPr>
          <a:xfrm>
            <a:off x="5935789" y="358932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BW1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195C259-154B-4383-96EC-D8A3FE7237DE}"/>
              </a:ext>
            </a:extLst>
          </p:cNvPr>
          <p:cNvSpPr/>
          <p:nvPr/>
        </p:nvSpPr>
        <p:spPr>
          <a:xfrm>
            <a:off x="7076223" y="267493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816CCE5-AA98-46E5-A27F-C967BE0FCE96}"/>
              </a:ext>
            </a:extLst>
          </p:cNvPr>
          <p:cNvSpPr/>
          <p:nvPr/>
        </p:nvSpPr>
        <p:spPr>
          <a:xfrm>
            <a:off x="7105336" y="318692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Bunt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C8688DA-CD2E-4867-AA6F-C627EDE2E066}"/>
              </a:ext>
            </a:extLst>
          </p:cNvPr>
          <p:cNvSpPr/>
          <p:nvPr/>
        </p:nvSpPr>
        <p:spPr>
          <a:xfrm>
            <a:off x="7885973" y="243575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SP3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7187B3F-3559-48F2-86BE-9333CAE2E85B}"/>
              </a:ext>
            </a:extLst>
          </p:cNvPr>
          <p:cNvSpPr/>
          <p:nvPr/>
        </p:nvSpPr>
        <p:spPr>
          <a:xfrm>
            <a:off x="8789764" y="2089700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SP4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360A2B9-DDD1-4300-B1C7-C213F51E1287}"/>
              </a:ext>
            </a:extLst>
          </p:cNvPr>
          <p:cNvSpPr/>
          <p:nvPr/>
        </p:nvSpPr>
        <p:spPr>
          <a:xfrm>
            <a:off x="7948222" y="290067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BB1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5CBB5EE-D28D-4855-B8BC-563775860503}"/>
              </a:ext>
            </a:extLst>
          </p:cNvPr>
          <p:cNvSpPr/>
          <p:nvPr/>
        </p:nvSpPr>
        <p:spPr>
          <a:xfrm>
            <a:off x="5935790" y="2674937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TW1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D5F6ED-4B2A-4749-94AE-63A606F2E857}"/>
              </a:ext>
            </a:extLst>
          </p:cNvPr>
          <p:cNvSpPr/>
          <p:nvPr/>
        </p:nvSpPr>
        <p:spPr>
          <a:xfrm>
            <a:off x="7198045" y="173196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729DCFA-244E-4E3F-A9E2-817BD7A3C9FF}"/>
              </a:ext>
            </a:extLst>
          </p:cNvPr>
          <p:cNvSpPr/>
          <p:nvPr/>
        </p:nvSpPr>
        <p:spPr>
          <a:xfrm>
            <a:off x="7915085" y="185870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4FF631F-507E-4B3A-B16C-F751F4E9DE83}"/>
              </a:ext>
            </a:extLst>
          </p:cNvPr>
          <p:cNvSpPr/>
          <p:nvPr/>
        </p:nvSpPr>
        <p:spPr>
          <a:xfrm>
            <a:off x="8901068" y="156979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E5A300-6AAF-4D34-86D8-F53072CFFC05}"/>
              </a:ext>
            </a:extLst>
          </p:cNvPr>
          <p:cNvSpPr/>
          <p:nvPr/>
        </p:nvSpPr>
        <p:spPr>
          <a:xfrm>
            <a:off x="8737621" y="254964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BB2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98025A-79E0-48E2-B919-55C9C4419516}"/>
              </a:ext>
            </a:extLst>
          </p:cNvPr>
          <p:cNvSpPr/>
          <p:nvPr/>
        </p:nvSpPr>
        <p:spPr>
          <a:xfrm>
            <a:off x="10091156" y="158862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TB3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5FBC9A5-F9F8-43F7-999F-E65AB8B6E366}"/>
              </a:ext>
            </a:extLst>
          </p:cNvPr>
          <p:cNvSpPr/>
          <p:nvPr/>
        </p:nvSpPr>
        <p:spPr>
          <a:xfrm>
            <a:off x="10153738" y="197258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BB3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718A4E5-43F8-4A15-AF21-2080AE47E6C6}"/>
              </a:ext>
            </a:extLst>
          </p:cNvPr>
          <p:cNvSpPr/>
          <p:nvPr/>
        </p:nvSpPr>
        <p:spPr>
          <a:xfrm>
            <a:off x="11690075" y="1283846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TB4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F3D12E2-5311-4913-B095-631EF52824C1}"/>
              </a:ext>
            </a:extLst>
          </p:cNvPr>
          <p:cNvSpPr/>
          <p:nvPr/>
        </p:nvSpPr>
        <p:spPr>
          <a:xfrm>
            <a:off x="11700799" y="165399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BB4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A5780-A314-4580-9817-0E1768B7CDA2}"/>
              </a:ext>
            </a:extLst>
          </p:cNvPr>
          <p:cNvSpPr/>
          <p:nvPr/>
        </p:nvSpPr>
        <p:spPr>
          <a:xfrm>
            <a:off x="12979284" y="1167249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EXT(T)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CA83A4C-E1E2-454D-86CA-36B9B2C11E0D}"/>
              </a:ext>
            </a:extLst>
          </p:cNvPr>
          <p:cNvSpPr/>
          <p:nvPr/>
        </p:nvSpPr>
        <p:spPr>
          <a:xfrm>
            <a:off x="13096370" y="1436527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EXT(B)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8965CEF0-D78C-422E-8BA7-861724EE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2599"/>
              </p:ext>
            </p:extLst>
          </p:nvPr>
        </p:nvGraphicFramePr>
        <p:xfrm>
          <a:off x="9032662" y="3004650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247" name="Callout: Bent Line 246">
            <a:extLst>
              <a:ext uri="{FF2B5EF4-FFF2-40B4-BE49-F238E27FC236}">
                <a16:creationId xmlns:a16="http://schemas.microsoft.com/office/drawing/2014/main" id="{2FEEC19A-14A9-4A87-BBAB-A8F90D6DE085}"/>
              </a:ext>
            </a:extLst>
          </p:cNvPr>
          <p:cNvSpPr/>
          <p:nvPr/>
        </p:nvSpPr>
        <p:spPr>
          <a:xfrm>
            <a:off x="2792500" y="2164863"/>
            <a:ext cx="1428859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80393"/>
              <a:gd name="adj6" fmla="val 1113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Rockhopper Sweep</a:t>
            </a:r>
          </a:p>
        </p:txBody>
      </p:sp>
      <p:sp>
        <p:nvSpPr>
          <p:cNvPr id="251" name="Callout: Bent Line 250">
            <a:extLst>
              <a:ext uri="{FF2B5EF4-FFF2-40B4-BE49-F238E27FC236}">
                <a16:creationId xmlns:a16="http://schemas.microsoft.com/office/drawing/2014/main" id="{6730DE81-8CFC-43ED-B671-91EB1E501238}"/>
              </a:ext>
            </a:extLst>
          </p:cNvPr>
          <p:cNvSpPr/>
          <p:nvPr/>
        </p:nvSpPr>
        <p:spPr>
          <a:xfrm>
            <a:off x="7076223" y="156807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03979"/>
              <a:gd name="adj6" fmla="val -2264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Selvedge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BFE662-6555-4990-ACD3-A5330E200EC8}"/>
              </a:ext>
            </a:extLst>
          </p:cNvPr>
          <p:cNvCxnSpPr>
            <a:cxnSpLocks/>
            <a:stCxn id="5" idx="16"/>
          </p:cNvCxnSpPr>
          <p:nvPr/>
        </p:nvCxnSpPr>
        <p:spPr>
          <a:xfrm flipV="1">
            <a:off x="6935906" y="238125"/>
            <a:ext cx="3683" cy="497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1249DF6-268F-4956-8461-264B9EECDFBE}"/>
              </a:ext>
            </a:extLst>
          </p:cNvPr>
          <p:cNvSpPr/>
          <p:nvPr/>
        </p:nvSpPr>
        <p:spPr>
          <a:xfrm>
            <a:off x="4924073" y="309588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TJ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3096260-E96B-426C-BA06-9DD55AC65502}"/>
              </a:ext>
            </a:extLst>
          </p:cNvPr>
          <p:cNvSpPr/>
          <p:nvPr/>
        </p:nvSpPr>
        <p:spPr>
          <a:xfrm>
            <a:off x="4970053" y="349950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MJ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E5F031-0C8F-45FE-8C1C-81206B2B7133}"/>
              </a:ext>
            </a:extLst>
          </p:cNvPr>
          <p:cNvSpPr/>
          <p:nvPr/>
        </p:nvSpPr>
        <p:spPr>
          <a:xfrm>
            <a:off x="4990192" y="384541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BJ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F4ADF-E435-B746-DCF2-9FF0D2165624}"/>
              </a:ext>
            </a:extLst>
          </p:cNvPr>
          <p:cNvSpPr/>
          <p:nvPr/>
        </p:nvSpPr>
        <p:spPr>
          <a:xfrm>
            <a:off x="3625627" y="5121354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NEFSC Net</a:t>
            </a:r>
          </a:p>
          <a:p>
            <a:pPr algn="ctr"/>
            <a:r>
              <a:rPr lang="en-US" dirty="0"/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311300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ean Bottom Stock Photos, Images and Backgrounds for Free Download">
            <a:extLst>
              <a:ext uri="{FF2B5EF4-FFF2-40B4-BE49-F238E27FC236}">
                <a16:creationId xmlns:a16="http://schemas.microsoft.com/office/drawing/2014/main" id="{18C04CCE-B6B8-5D01-36D0-DBB2E408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84" y="3450795"/>
            <a:ext cx="16122719" cy="90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AAAA1EF-8F05-EB91-649E-A524700DEF79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85F414B-41D6-4AC8-8A8C-D657B1DB655E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B7DD47-9900-41B5-9FDC-ED4D3BE9D1D5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B11BD34-B8F6-49D8-8477-3F4CB21AA42C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36D8470B-37B5-4F18-B6A2-1C1567A1CE48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87A6FCF5-6EE1-477A-AA3B-FAC33CF29308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F4D560CB-DAA2-412F-ADE1-4974DD676543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03009-A425-C6F3-6C94-6DD0B6EF0254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91C81A-5BBC-42D9-B010-BBDD783A41A8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9330ABB-0119-4008-9FB3-DB03A294F14E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3FFD953-6D75-4877-9769-E32A6D51D3B7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78E7482-7A21-4BDF-BD72-0F3A6B1E34B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5C64FEC-1DFE-484A-85A1-3245331425E8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1516398-2681-41DE-8FF0-BAFFD22874B5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D4A7D524-95AA-4B91-8668-1FC52C60C0F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328F854-3351-4781-B461-FC99D2571BBF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B990B1A-8979-44DB-BBF2-E0502C6BA1E6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sX0" fmla="*/ 0 w 2976448"/>
                <a:gd name="csY0" fmla="*/ 0 h 2740521"/>
                <a:gd name="csX1" fmla="*/ 2974535 w 2976448"/>
                <a:gd name="csY1" fmla="*/ 802116 h 2740521"/>
                <a:gd name="csX2" fmla="*/ 593220 w 2976448"/>
                <a:gd name="csY2" fmla="*/ 2740521 h 27405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6094DE90-F32A-89CA-98AE-AC889084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" t="1851" r="51342" b="31333"/>
          <a:stretch>
            <a:fillRect/>
          </a:stretch>
        </p:blipFill>
        <p:spPr>
          <a:xfrm rot="16200000" flipH="1">
            <a:off x="5936615" y="2222624"/>
            <a:ext cx="6201909" cy="10841314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532872-03A6-4356-A76E-402740A72432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EE5896F-BFBA-4CFC-A6A4-0381E40C5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388D6DFA-1CFF-4ECC-B196-48401DBD7692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166050-EFB4-4461-AADD-53867330AF4B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6C382F-4490-4297-B20F-8EA1B70497AC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031F9FD-4B0A-4C9B-AC15-1245B1E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B3EC2D-F61D-4778-8928-83C1E6659E04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3B56496-820B-4C84-BAD7-BB8CFFB8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19DD05D-EEFB-448C-89A1-0366A066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31BCB2-0B40-4821-B2F0-39B3DED863A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636DB1-C09E-4FB3-875B-B57FB33CF71F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4623F9B5-0F36-4439-9224-4A7F38A188D1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37185AB6-CE04-4150-BDDA-D1C04796EA0A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1921F07-9698-4581-8814-B6CB5736341E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7ACF19-CFE3-4266-965C-64B5C7010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43CACF1C-FE0F-E5F9-C0A6-576076DEE917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0505B7-DF80-D00B-27B1-AC92ECB7C93B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DDAB5C-6B64-A2B4-B729-A530836CE11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6E03C7-61F2-F0BF-F0C3-DE27F3C0C6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A90B63-613B-E1E1-0721-EED738DDA841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6AA367-4B52-6C63-E390-B419A0F40394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2273EC6F-CF5E-43B0-D95C-E78489F863CB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FEE06E-0DC5-3D5A-41E5-6B5BE5C2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A768F-70AD-31BB-5E16-4AAD2111DB4F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0EB572F3-68A3-303C-95CB-0C24D1FB52D9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8D5DA37-9366-D45B-BC40-AB0B9C23C738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A1676E6-FB9F-361E-EC3E-573B28C17E38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0EAE-0F09-BF4F-8D54-5A88F86A2485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003715-0AC9-2142-38C2-E5A648916338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80286A3-C768-A759-662D-0F9A3EE472F3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9F637C1-5869-4E89-CCD9-96734ACAA3D5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72EC8D8-0253-0914-EF0C-ACEE9A699B6D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4F9864-7175-A89A-5FB7-D56DBB9D2B98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4DB0854-F5AC-569F-EFAC-67AF4302D713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  <a:gd name="csX4" fmla="*/ 289500 w 578999"/>
                <a:gd name="csY4" fmla="*/ 166671 h 333342"/>
                <a:gd name="csX5" fmla="*/ 111232 w 578999"/>
                <a:gd name="csY5" fmla="*/ 297994 h 333342"/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9328E-9C63-DB30-862D-38C0A5EF7277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A5886C-0863-E005-C4DA-3922F4F50C5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975EE3-7E23-6C59-992D-E4DDC398A35B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59A3E1-327F-694B-89DF-14B793A104DA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105E5F1-B4CF-ABBF-A795-6EAFB8757921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223609-6113-0F28-05E8-3AA4DFFF1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0AB57-55A6-C80E-7A82-00474DED541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859F48-1B97-9E42-4795-CFEB3AED30E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6DD7ED3-2D0E-BAB4-DD98-5F561426A06B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E0A5A8-A44D-7F33-D3D0-AEB07966265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C0839A-CEB1-7ECF-A5E5-EB83362C42B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7E5880-5899-563F-F916-5F1EBFDE71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5021AC3-C4FD-406B-4F19-04088E2C8442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5F2804E-EEC8-AAF0-31FB-477CD9719708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8D2D85-C48D-874A-DF40-D0606F622BBE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005690-E4E3-F449-27BE-777FC2A2A566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835FF1-DFE2-6E46-D9E2-60874AAB3C3F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EDE5D92-E003-AFA0-7C57-1ADE3A3B977B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DC8FEE6-B20B-7CD2-77D0-B58DF8E2DF8A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9220EF-3E8F-088C-DE38-FBD10D699A6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ABFDC68-F30A-DECA-A956-F68A76ED4CA2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8D3C3C5-14ED-54DF-07EC-9C140518FBDF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06D0204-1B97-5B2F-C814-A7DA864B4541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5284A15-E565-5DA0-0F50-5324D39B2D5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7303617-51F5-7B29-C628-DC2092855325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E5AA541-6729-0CA0-6631-5A5267A33451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736214-B47E-120B-ED3C-3BC7E7E5DE87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FE9C113-B5AE-2974-F9F5-4A7973B7A65D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698343D-3572-86C0-98FC-2FB991307FB7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208C3AA-7F33-F856-A16B-C845B4DEA1FC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A3B5FB2-1AA0-7B17-67EA-C728882AC41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073B0C2-A2F8-0EA7-6E62-3603884F2F15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36CFCF-FFCE-25BD-1A97-A8B1EBB26B6E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63FD343-15A9-EC14-BAFD-6E0947C04E40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6C70080-C5F0-9611-7E66-70149DC1F46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BCB1642-16A9-A25A-FE1F-829522C96F1C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A0D7360-54F2-76C6-4090-3D873BE709B7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0304AA5-EC1E-3596-0844-A286463FE5F8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E03C801-A550-51F3-D89A-F39E07ED4809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FA1CDA5-BB28-9FD3-7884-98187447C43E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C5BA51-F213-79DD-0004-72FC2DF10AC3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13009C-2CED-25C4-2B70-3832845C1872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51DCC58-617A-4BA0-D773-EF55A8810E77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68888A2-9651-1AC1-A61E-9590A2A28F22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C29D193-D30C-CD37-87D1-D11706EB59BF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3454B06-6CEA-AAC5-3AB9-AD320949DA10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1D5F1BB-5878-D8C4-1B0B-0B1761835658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795878E-EB5C-EA8B-77C6-0E1013BE67FC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2D7F3A-E5B2-A3D8-C800-326B399FADAB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90920DD-D449-259B-E995-6F42FFAFAF6F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17FFF1C-B8D6-5F31-E6FE-0858145FDDFC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47160C-233E-D45A-CDC8-69B5ECF98181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E25C0E-56FF-EA90-03C8-A3485B6D5007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0F89B7D-6568-5B6A-8417-3B071EE459AC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5D16B5E-2B87-5460-E905-00DC45788AD1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E4DFA3A2-6507-486B-7D41-FCEC3E6CF570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C1C776A-D35E-BEFC-2FAE-F8101EAE297B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A95CA815-B657-5648-D70B-53FE0CCDD6C1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4F812EFD-C586-892D-812B-B9797166ACD0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6DA38EE0-FC7B-40FE-CED5-643C50C50224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68D486-F5CE-840E-A9E3-CB4DEB99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1484"/>
              </p:ext>
            </p:extLst>
          </p:nvPr>
        </p:nvGraphicFramePr>
        <p:xfrm>
          <a:off x="16091701" y="3456189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A4B87595-C586-64D2-8F99-3CAAB058B5AF}"/>
              </a:ext>
            </a:extLst>
          </p:cNvPr>
          <p:cNvSpPr/>
          <p:nvPr/>
        </p:nvSpPr>
        <p:spPr>
          <a:xfrm>
            <a:off x="7565150" y="121829"/>
            <a:ext cx="1124347" cy="85048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F085E46-1BDD-34EF-59E8-BA4C6A4E6AB9}"/>
              </a:ext>
            </a:extLst>
          </p:cNvPr>
          <p:cNvSpPr/>
          <p:nvPr/>
        </p:nvSpPr>
        <p:spPr>
          <a:xfrm>
            <a:off x="5298446" y="301005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7A155D5D-3250-0CB5-CAAD-3646A2086E34}"/>
              </a:ext>
            </a:extLst>
          </p:cNvPr>
          <p:cNvSpPr/>
          <p:nvPr/>
        </p:nvSpPr>
        <p:spPr>
          <a:xfrm>
            <a:off x="2306665" y="2076603"/>
            <a:ext cx="1784362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54AA676D-3C88-41B7-FAB7-DCAC583FD767}"/>
              </a:ext>
            </a:extLst>
          </p:cNvPr>
          <p:cNvSpPr/>
          <p:nvPr/>
        </p:nvSpPr>
        <p:spPr>
          <a:xfrm>
            <a:off x="16180803" y="-342635"/>
            <a:ext cx="913076" cy="258743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207431"/>
              <a:gd name="adj6" fmla="val 18659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Codend</a:t>
            </a:r>
            <a:endParaRPr lang="en-US" dirty="0"/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DC3CCFCB-8347-4959-EFB3-13BC5DF45CC8}"/>
              </a:ext>
            </a:extLst>
          </p:cNvPr>
          <p:cNvSpPr/>
          <p:nvPr/>
        </p:nvSpPr>
        <p:spPr>
          <a:xfrm>
            <a:off x="2574851" y="-290191"/>
            <a:ext cx="1124347" cy="824039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58400"/>
              <a:gd name="adj6" fmla="val 1146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ED476A3D-2FCF-C2EB-2C06-6C7791E8381C}"/>
              </a:ext>
            </a:extLst>
          </p:cNvPr>
          <p:cNvSpPr/>
          <p:nvPr/>
        </p:nvSpPr>
        <p:spPr>
          <a:xfrm>
            <a:off x="1551971" y="3756319"/>
            <a:ext cx="843693" cy="641256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468E95C5-EAB3-8862-0ED2-4AE074F3D262}"/>
              </a:ext>
            </a:extLst>
          </p:cNvPr>
          <p:cNvSpPr/>
          <p:nvPr/>
        </p:nvSpPr>
        <p:spPr>
          <a:xfrm>
            <a:off x="-645159" y="3498566"/>
            <a:ext cx="939357" cy="85395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54043"/>
              <a:gd name="adj6" fmla="val 1176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2978F774-DC91-3C55-63BE-92C21C42487B}"/>
              </a:ext>
            </a:extLst>
          </p:cNvPr>
          <p:cNvSpPr/>
          <p:nvPr/>
        </p:nvSpPr>
        <p:spPr>
          <a:xfrm>
            <a:off x="1973817" y="5064477"/>
            <a:ext cx="1290318" cy="534691"/>
          </a:xfrm>
          <a:prstGeom prst="borderCallout2">
            <a:avLst>
              <a:gd name="adj1" fmla="val 15524"/>
              <a:gd name="adj2" fmla="val 99753"/>
              <a:gd name="adj3" fmla="val 14907"/>
              <a:gd name="adj4" fmla="val 106290"/>
              <a:gd name="adj5" fmla="val -76308"/>
              <a:gd name="adj6" fmla="val 1152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Bridels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079E0-C4AB-C663-00CF-1A787CEFD169}"/>
              </a:ext>
            </a:extLst>
          </p:cNvPr>
          <p:cNvSpPr/>
          <p:nvPr/>
        </p:nvSpPr>
        <p:spPr>
          <a:xfrm>
            <a:off x="-123911" y="6408286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3D11D-4C80-6A9C-F0FF-50ADEBCFD50D}"/>
              </a:ext>
            </a:extLst>
          </p:cNvPr>
          <p:cNvSpPr txBox="1"/>
          <p:nvPr/>
        </p:nvSpPr>
        <p:spPr>
          <a:xfrm>
            <a:off x="3770924" y="-3168826"/>
            <a:ext cx="88762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looks like this is intended to be a diagram of the 83-112. If it is, it should have:</a:t>
            </a:r>
            <a:endParaRPr lang="en-US" dirty="0"/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A smooth footrope (steel rope wrapped in poly line and rubber fire hose) instead of rockhopper gear with bobbins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Headrope further forward relative to the bosom of the footrope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Longer back-end relative to the forward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More rounded otter doors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Spread sensors oriented the wrong way along the axis of the upper bridle.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Cod end strap (perhaps less important)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Chafing mat on the bottom of the cod end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F28348-7807-EAB9-12D1-699A4EB6FD5A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6EE9B-F98A-96FD-FAED-D31B1358939C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3458C7-1B70-D5BD-706E-87803DFD1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83A42-384B-9200-828D-A3A116CF96A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15698D-DD5C-E51A-975E-FEC475956F9C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F4CB1B-08B2-2162-5812-29C6A1D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9C063-66C0-10D2-8798-58FC135F2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70A40D9-B62A-6ACC-2A03-8F2AE10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3221543D-B140-E51F-BA52-0C79E3555E1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4D682AC3-3B61-ED9E-74FB-C241AFC75E14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EA0E90B0-0B2B-9498-4C2D-D77B2C642450}"/>
              </a:ext>
            </a:extLst>
          </p:cNvPr>
          <p:cNvSpPr/>
          <p:nvPr/>
        </p:nvSpPr>
        <p:spPr>
          <a:xfrm>
            <a:off x="9863289" y="1156341"/>
            <a:ext cx="914447" cy="29315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1E689D4D-0268-E9A5-9A6B-F1A732784B76}"/>
              </a:ext>
            </a:extLst>
          </p:cNvPr>
          <p:cNvSpPr/>
          <p:nvPr/>
        </p:nvSpPr>
        <p:spPr>
          <a:xfrm>
            <a:off x="10008782" y="2849742"/>
            <a:ext cx="914447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4093215E-4F4A-40CF-94B1-418D129948DF}"/>
              </a:ext>
            </a:extLst>
          </p:cNvPr>
          <p:cNvSpPr/>
          <p:nvPr/>
        </p:nvSpPr>
        <p:spPr>
          <a:xfrm>
            <a:off x="6946720" y="3963068"/>
            <a:ext cx="885315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514700DD-A9DC-3D82-770D-01237C2A82AF}"/>
              </a:ext>
            </a:extLst>
          </p:cNvPr>
          <p:cNvSpPr/>
          <p:nvPr/>
        </p:nvSpPr>
        <p:spPr>
          <a:xfrm>
            <a:off x="5769002" y="4385315"/>
            <a:ext cx="653791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75959"/>
              <a:gd name="adj6" fmla="val -207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D422C84D-684F-D937-ACD7-757F2576D42E}"/>
              </a:ext>
            </a:extLst>
          </p:cNvPr>
          <p:cNvSpPr/>
          <p:nvPr/>
        </p:nvSpPr>
        <p:spPr>
          <a:xfrm>
            <a:off x="14875714" y="1449498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53817216-E5CA-32E1-BE81-87405E2F9A18}"/>
              </a:ext>
            </a:extLst>
          </p:cNvPr>
          <p:cNvSpPr/>
          <p:nvPr/>
        </p:nvSpPr>
        <p:spPr>
          <a:xfrm>
            <a:off x="13072216" y="2060849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1A895081-9E2B-F9FA-A0AF-D0B9AAF702C4}"/>
              </a:ext>
            </a:extLst>
          </p:cNvPr>
          <p:cNvSpPr/>
          <p:nvPr/>
        </p:nvSpPr>
        <p:spPr>
          <a:xfrm>
            <a:off x="17476333" y="1569435"/>
            <a:ext cx="891179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411725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033-4F9A-4A8A-BBC5-E4CD643E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figures</a:t>
            </a:r>
          </a:p>
        </p:txBody>
      </p:sp>
    </p:spTree>
    <p:extLst>
      <p:ext uri="{BB962C8B-B14F-4D97-AF65-F5344CB8AC3E}">
        <p14:creationId xmlns:p14="http://schemas.microsoft.com/office/powerpoint/2010/main" val="29165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2A33-69C6-0267-34A9-0EF8C1F2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CD3DB-7396-E55E-E1F3-F70ECBB7F00D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8E6A245-59C8-8B90-A7CF-695A09E95AF8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5F59C60-4C12-1507-E07F-8EA42450C944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54D4F1B-EBA7-500B-58F4-C800297D9C97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8C1F82ED-780E-7795-E851-76383FFDA82F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4A84AA6F-2C17-AFC0-556A-62057B7A4117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629ECE63-F777-18AB-413F-AC631A3F92CF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549F71-E09C-A1AB-023C-63F053DBB899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8DF490-0A48-727E-9DCE-25570EB5FC74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A7548FC-8DB5-9C63-0A22-FB6E5C220755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446C85B-BE3B-B276-067D-5BF389BE7352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EE22DDB-655A-8AF0-B190-D36CE4ED363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5C9289E-1F4D-EE29-F16D-D0A27C953C45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D290FE2-5C03-6460-7405-1352F77E033D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CAA3E64-C103-EFD8-8D4B-48BE2AE4A20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EE539B-F62F-B226-A204-5A5D0D4F860E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A68DB4-77E4-7A2D-8FF4-FFECDBD201EC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sX0" fmla="*/ 0 w 2976448"/>
                <a:gd name="csY0" fmla="*/ 0 h 2740521"/>
                <a:gd name="csX1" fmla="*/ 2974535 w 2976448"/>
                <a:gd name="csY1" fmla="*/ 802116 h 2740521"/>
                <a:gd name="csX2" fmla="*/ 593220 w 2976448"/>
                <a:gd name="csY2" fmla="*/ 2740521 h 27405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AB8E36E-E8C4-8B59-0E0A-6DF653A27A3C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D3F3425-2536-3BF2-7FAD-83505F8CE16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24816398-FEA3-EB09-5C29-18730ED70567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A48B8B-5650-930E-FF1E-2A980C2E80C2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26B674F-FA59-8BEA-F7A1-8F993A8D3F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3D2733-3781-EB04-270D-B538CD1A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133926-AD7D-54DD-9CAF-F878302754F1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A02930-F246-B9EC-B1B7-C6FF241D4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9BB7DB-152E-6482-73E0-AA7AD09A5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9F0254-1995-CAA2-1AAF-D7E6CC32B8F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D5DF88E-BF6D-299B-2BCC-76ECE62FD66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991E4ECC-649B-0B9E-9811-FB8296F44C73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CAB3F6B9-B087-A843-E2A8-109E28DC76BF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C90964E-CD27-2BCA-D6DA-DDF733563EB8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E729FB6-32B8-F503-AFBA-4028B5C5B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9C330495-6517-303E-D065-5F63729BA20D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1F8C3-6F88-AA07-9CD7-DA6D99A70B53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3B6D50-B043-0161-622F-580971BE14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FD9111-94D3-C338-DAE8-9FC414DD4B61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84460-BD58-D626-C1BF-D8187BBE797D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71350C-8E8C-9018-8CB2-2372FAE5A608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CE7BFCDB-A872-490F-0550-F85DA1EC906D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96C530-B27C-0B4A-CB90-C8DF2BD63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2AFE9-8A3D-57B8-A288-F20E058E6FF9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70676D28-EA7F-6EA9-1C6C-1233DD697675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A42C77-3B05-5060-EE69-1110CC9A1B9C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05C6F389-A6A1-DAFB-74CA-5A975AC03F7B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402A5-1052-5A4C-9B53-2F77630E5008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CD57D23-E2C8-C9BF-64D0-4933BCCA1217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0FE76F-18AF-5186-9297-770DE19B9396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1A45A9-3CBB-0A2C-BA40-087D2C023B76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30FC3-2037-C7DC-B706-5F355051ECE4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884BA-379C-74A8-4299-67B16EA1D89E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7792C949-6CF1-A519-2A24-E768640FF5C8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  <a:gd name="csX4" fmla="*/ 289500 w 578999"/>
                <a:gd name="csY4" fmla="*/ 166671 h 333342"/>
                <a:gd name="csX5" fmla="*/ 111232 w 578999"/>
                <a:gd name="csY5" fmla="*/ 297994 h 333342"/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C9BF4B-D485-AF64-5127-11472F3FCCFB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12E76A-1095-66B3-E974-FF03789D4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11C86D-9029-B88C-B677-2B7D72CC3B2A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0C6447C-6472-5CDE-4C2A-075D63E335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89BF6F-55F5-BAE5-824E-4D3B479B0EFF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2E386BC-5AC2-39FF-0E37-3E2CE499D74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36B4D4-D448-6D30-3599-BB5D5165F06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085DEA-8554-2C26-6A39-8409582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F8D593-0B50-A6BF-081C-F6BA8F73FE38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1C6BE5-C58F-7AD2-AB16-7630F7D3FEC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504981-BEA1-6AA7-6823-E92D38B364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14EF78-5D00-2B2B-F307-4F78361FBAAE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9B1836B-F6F8-62F9-FAF8-6B8C00389554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C3111973-2B78-2AC1-533B-8D67EC62B329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218C89-2107-ABBF-BD25-B3055231A08C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143E63F-32BC-8E7C-F99B-CDF208E15C5F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9B8224-1741-EBE7-ACCC-E6B02AB0EA43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CB81691-BA33-4E46-FAF1-6003DE40CD7F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F7F2FC67-CA3D-392D-9106-AA7D681596AE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772F09D-5854-62D7-6591-062BA077939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B53365C-28B2-E04E-3FB6-FF0E9253E65B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9BD46FC-A5AD-AFA8-5EB5-8B17C555BD4E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398AEDA-BD33-8D98-7131-9DF793B77AA9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A8C8188-4983-8BFF-F423-7716C70BE52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24998D9-2762-E3DA-A9D9-C5AB84FB7704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08212F7-C959-5FCC-076E-2DC64B41305B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7C936CF-37DF-ADD8-C433-6090C5690811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851E604-F2AB-661B-DB64-CA50EDB153FF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C09FA4-3998-33C3-85EB-F9041DE0A89C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5892B7-0045-62CC-6667-074E091A7023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BDF392B-F4AF-A0D3-E65C-E17B562ACE2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205B4F-66A6-51E6-6795-75AC7CDC0393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CAA0EBB-A294-3A48-5C76-5B8ECE4970A5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43219C7-DBEF-726F-2B20-550266572618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A565DFB-E802-3232-05B8-8D8FAC659D7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A2789-3123-A951-F6CD-E467BAE11FBD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8A8677-3430-FCCA-FA4F-999AF155A4AB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7B09C7C-6F62-2DD0-03D0-9A08AAE81F0D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59D370BC-EFE2-05F5-9C43-03B1C8C02DD4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51D705-F9F8-3FCF-DDC9-48BB69D4488D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BE5A87-7E71-8070-8666-1ADFA55550D6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4EB616A-E987-3625-A110-6BBEEE322458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AF24ADD-7B25-2F0D-C4F3-F24DC85CEACC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921B446-4F19-7598-6D90-4B329D9D42DE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2C9B6C-7C2B-49A3-1EE7-CA71FA35E3C5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32691E-A220-462F-5F7B-BC7FC3B28898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D05BFFE-DDFE-4EEE-DAD8-2C1EA755190F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32BE692-F5FC-95BA-DB2F-81EECD1CEDD9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E767FB1-3AA2-788B-17EB-D1C8EC765072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D06CD2F-36EA-5524-A991-3E1C5D4758F5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C634C4-A8FE-E51F-F11D-034739D80D42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4C72D3D-E377-5CD9-394B-3D321F490FFA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759F3DC-3460-8D3D-E64D-3F26268BBCFA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24E46A4-489E-59C0-686C-81BC0F7D1DCA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737460F-4E11-C1FF-C60E-E760D2E89517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CFDC1973-8A8C-663E-67EB-9B6A34CE298B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644B0E1-3E9D-4E5F-7E35-5450B495CBE9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5507C31A-F7CC-EBD6-C78A-69304C163A35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DC18533-286B-77BA-02D1-0DBE52E21F94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2427BA5F-A82D-E15A-7801-65A5F1A36F1F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87290E65-D64C-1B43-FB30-85627C298568}"/>
              </a:ext>
            </a:extLst>
          </p:cNvPr>
          <p:cNvSpPr/>
          <p:nvPr/>
        </p:nvSpPr>
        <p:spPr>
          <a:xfrm>
            <a:off x="7565150" y="301005"/>
            <a:ext cx="902447" cy="67131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209702"/>
              <a:gd name="adj6" fmla="val -105107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B117EDD-74D0-044B-EB95-88E2AC8151EB}"/>
              </a:ext>
            </a:extLst>
          </p:cNvPr>
          <p:cNvSpPr/>
          <p:nvPr/>
        </p:nvSpPr>
        <p:spPr>
          <a:xfrm>
            <a:off x="5298447" y="301005"/>
            <a:ext cx="902446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BB909F10-E0BF-19E1-F951-6E272576300A}"/>
              </a:ext>
            </a:extLst>
          </p:cNvPr>
          <p:cNvSpPr/>
          <p:nvPr/>
        </p:nvSpPr>
        <p:spPr>
          <a:xfrm>
            <a:off x="2735249" y="2076603"/>
            <a:ext cx="1355778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963380C0-5314-B270-8778-EDF39BAECB25}"/>
              </a:ext>
            </a:extLst>
          </p:cNvPr>
          <p:cNvSpPr/>
          <p:nvPr/>
        </p:nvSpPr>
        <p:spPr>
          <a:xfrm>
            <a:off x="16657608" y="-267420"/>
            <a:ext cx="759678" cy="263927"/>
          </a:xfrm>
          <a:prstGeom prst="borderCallout2">
            <a:avLst>
              <a:gd name="adj1" fmla="val 17264"/>
              <a:gd name="adj2" fmla="val 89726"/>
              <a:gd name="adj3" fmla="val 14907"/>
              <a:gd name="adj4" fmla="val 106290"/>
              <a:gd name="adj5" fmla="val 151473"/>
              <a:gd name="adj6" fmla="val 159829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Codend</a:t>
            </a:r>
            <a:endParaRPr lang="en-US" sz="1400" dirty="0"/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301DF83-931F-59D9-E91E-3A276573AC2D}"/>
              </a:ext>
            </a:extLst>
          </p:cNvPr>
          <p:cNvSpPr/>
          <p:nvPr/>
        </p:nvSpPr>
        <p:spPr>
          <a:xfrm>
            <a:off x="2829038" y="83816"/>
            <a:ext cx="801696" cy="649424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44291"/>
              <a:gd name="adj6" fmla="val 1176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626A416E-638D-E559-2689-E911C810F8DD}"/>
              </a:ext>
            </a:extLst>
          </p:cNvPr>
          <p:cNvSpPr/>
          <p:nvPr/>
        </p:nvSpPr>
        <p:spPr>
          <a:xfrm>
            <a:off x="1089017" y="4107819"/>
            <a:ext cx="634638" cy="434507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0CDF86C8-1BA8-95FB-4AEA-4B5B8B4C6CA1}"/>
              </a:ext>
            </a:extLst>
          </p:cNvPr>
          <p:cNvSpPr/>
          <p:nvPr/>
        </p:nvSpPr>
        <p:spPr>
          <a:xfrm>
            <a:off x="-643382" y="3896139"/>
            <a:ext cx="1046193" cy="49390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91070"/>
              <a:gd name="adj6" fmla="val 1146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3A9F2517-683D-2F8A-F881-1152605082FA}"/>
              </a:ext>
            </a:extLst>
          </p:cNvPr>
          <p:cNvSpPr/>
          <p:nvPr/>
        </p:nvSpPr>
        <p:spPr>
          <a:xfrm>
            <a:off x="2508013" y="5064477"/>
            <a:ext cx="756122" cy="534691"/>
          </a:xfrm>
          <a:prstGeom prst="borderCallout2">
            <a:avLst>
              <a:gd name="adj1" fmla="val 14290"/>
              <a:gd name="adj2" fmla="val 97293"/>
              <a:gd name="adj3" fmla="val 14907"/>
              <a:gd name="adj4" fmla="val 106290"/>
              <a:gd name="adj5" fmla="val -76308"/>
              <a:gd name="adj6" fmla="val 115215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Bridels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53AC8-F841-BD49-CE35-51E68ED51420}"/>
              </a:ext>
            </a:extLst>
          </p:cNvPr>
          <p:cNvSpPr/>
          <p:nvPr/>
        </p:nvSpPr>
        <p:spPr>
          <a:xfrm>
            <a:off x="4488869" y="5884331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0C295-5C87-B457-C61B-1AF89630A4F4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C53FE3-B3CD-52A2-1386-92BA1F33F47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485DC9-F74E-D55D-BB45-B692946A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B21D11-B2F1-9D95-CF84-7AC0863F728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6F2E2-1D1A-7DBE-5137-7FA1A66238C8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BBE28C-74D8-3F2F-6D1D-720520B60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E6B375-243C-A320-59B8-9EEF2DB9B3F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99FA80-7BCB-E6C2-4DAA-BB487000A427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1F6E70AA-BE3C-9A7F-B7B1-9500F405BAD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815A3CE-EB84-93F2-8277-F9FF410EE12A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A5DEE2F8-4083-2EDC-C3ED-A903FD621FF7}"/>
              </a:ext>
            </a:extLst>
          </p:cNvPr>
          <p:cNvSpPr/>
          <p:nvPr/>
        </p:nvSpPr>
        <p:spPr>
          <a:xfrm>
            <a:off x="9169575" y="1200647"/>
            <a:ext cx="610529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44144"/>
              <a:gd name="adj6" fmla="val -5006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22BC6D22-1ECC-B949-E77D-C721C4960F46}"/>
              </a:ext>
            </a:extLst>
          </p:cNvPr>
          <p:cNvSpPr/>
          <p:nvPr/>
        </p:nvSpPr>
        <p:spPr>
          <a:xfrm>
            <a:off x="10008782" y="2849742"/>
            <a:ext cx="749333" cy="42631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1000A589-58DC-4CC7-F1B5-F9C182818C17}"/>
              </a:ext>
            </a:extLst>
          </p:cNvPr>
          <p:cNvSpPr/>
          <p:nvPr/>
        </p:nvSpPr>
        <p:spPr>
          <a:xfrm>
            <a:off x="6946721" y="3963068"/>
            <a:ext cx="78630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3C8A3297-60C6-B31F-E239-EB5BDBCE615D}"/>
              </a:ext>
            </a:extLst>
          </p:cNvPr>
          <p:cNvSpPr/>
          <p:nvPr/>
        </p:nvSpPr>
        <p:spPr>
          <a:xfrm>
            <a:off x="5863254" y="4294099"/>
            <a:ext cx="56959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58114"/>
              <a:gd name="adj6" fmla="val -6124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E1C47FB5-A20C-8869-641E-F142C1BA9CEB}"/>
              </a:ext>
            </a:extLst>
          </p:cNvPr>
          <p:cNvSpPr/>
          <p:nvPr/>
        </p:nvSpPr>
        <p:spPr>
          <a:xfrm>
            <a:off x="14843909" y="1399464"/>
            <a:ext cx="1416386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43BD7002-3A34-0636-E309-A6DFA6CE4335}"/>
              </a:ext>
            </a:extLst>
          </p:cNvPr>
          <p:cNvSpPr/>
          <p:nvPr/>
        </p:nvSpPr>
        <p:spPr>
          <a:xfrm>
            <a:off x="12867212" y="1907130"/>
            <a:ext cx="1416386" cy="33513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611C32CA-84A2-F725-6B45-0151CC8E43FF}"/>
              </a:ext>
            </a:extLst>
          </p:cNvPr>
          <p:cNvSpPr/>
          <p:nvPr/>
        </p:nvSpPr>
        <p:spPr>
          <a:xfrm>
            <a:off x="17476333" y="1569435"/>
            <a:ext cx="735089" cy="47480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164877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B361-279D-D4E7-5EF9-499079BE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0D9B5-8E1D-459F-602E-D176B575F582}"/>
              </a:ext>
            </a:extLst>
          </p:cNvPr>
          <p:cNvGrpSpPr/>
          <p:nvPr/>
        </p:nvGrpSpPr>
        <p:grpSpPr>
          <a:xfrm>
            <a:off x="58455" y="156711"/>
            <a:ext cx="12294975" cy="3807923"/>
            <a:chOff x="-788505" y="-389670"/>
            <a:chExt cx="19264441" cy="59389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CF4BC2-F118-4216-7CA7-E6F68358D4E1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6888671-8094-C6AE-74A2-0340BABE59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2B233C9-FBF1-9837-17AD-154EC94D9893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9009DEAA-2659-2F61-9626-7B87D2261F1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4BA8FBAF-5BEE-4D78-12D7-9FC7C4C6B39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772B4779-5D4B-0088-AA87-E0FED4476926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17CFD09C-9DC8-5B8D-B117-13CCC037E4FF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54F151-44DE-E68B-FE9C-65E453B4249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6A8CCB-9C86-19AF-8595-8CEBF72C2BB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27536FD-B79B-E4D0-7D20-A65402697A6C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A0E5C81-E974-951C-8ED6-161DB189B55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9442FBF-F477-FDE1-32A0-5973365E4883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51A3F7B-C26B-1C88-F4A7-4DEA0F38ED7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9FDF14D-3C59-F1F3-9D1B-E4FECA2074A7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2D37FB0-BC52-ED34-DE6E-26104532EF12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8AA758-C2D0-9DFC-7661-EB4509C47750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0E2F5C-1D09-7DB6-1C96-A328F1A2718E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E36F62-5B2F-EE87-1621-44D706668BC2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1BBFFC0-AB8B-66C4-9761-AE3A21287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08280DCA-1C16-77C0-B342-5A147E9BDDC9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BCFA2E4-4354-A3FE-F92B-13D2485FF957}"/>
                  </a:ext>
                </a:extLst>
              </p:cNvPr>
              <p:cNvCxnSpPr>
                <a:cxnSpLocks/>
                <a:stCxn id="188" idx="2"/>
                <a:endCxn id="100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11C2A8F-4155-D538-7C96-6A31D5840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A97F0CB-FC9F-76C0-CAAB-02DC26C9E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84040D-0F76-475A-D1CA-7C8C5E3D067E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98C996-7B43-9F03-5460-153C6650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21EE9CF-E7D9-62A4-A78F-8D4B9E01A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688E752-3E5C-CC68-E14C-634BCF5A4646}"/>
                  </a:ext>
                </a:extLst>
              </p:cNvPr>
              <p:cNvCxnSpPr>
                <a:cxnSpLocks/>
                <a:stCxn id="188" idx="2"/>
                <a:endCxn id="5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7CCFCBD-A693-F211-FF47-CF1D558BB28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B32181FF-E9F2-AB94-4078-FE3C3E15756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1310E710-38FB-0A67-F9D0-E971E5CBA8AF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AC0A6B4C-4E98-C806-7A9F-D92E2886E95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043BE2-3789-D118-F7BD-80E5ECFA5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85F1FE8-C2BB-65A3-0D4B-B442D1EC829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3AF78C-1DE7-B13F-3C28-CE3AEC4E1BE6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39DBB7-49C2-98F8-11FA-6CF500516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91C33D-DF81-4540-0807-0BA80AFBB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CEE215-C582-84C1-851A-A625F509B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D9B554D-EA87-FD17-DAC0-8AADF28ADC93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53" name="Flowchart: Delay 52">
                <a:extLst>
                  <a:ext uri="{FF2B5EF4-FFF2-40B4-BE49-F238E27FC236}">
                    <a16:creationId xmlns:a16="http://schemas.microsoft.com/office/drawing/2014/main" id="{EDF8AA50-94AF-EB11-424A-665B1D74CB0E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1C2EFD-1249-E72C-06AA-6B9AC6D208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F9C7C70-9446-88AA-0205-2B416F0E013F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FA4498B-8DBE-6AB4-EF0B-ADF103B3B46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CC5E1C8-A682-B946-7CEE-F410C65A8F30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7494C1B9-F5B2-03FD-C15E-00F4F68ED0C9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1F9BD51-EF3C-93E7-0D94-9AFB100557CC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752D9E4-D038-7F58-79E7-59761CE47F71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28F5A2C-A608-783C-309E-0EFA8A37220D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CC18C0E-1003-1AE4-D476-AC4D256ED1D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5FF06F-BADD-4370-16BD-9E18860CDE6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6401671-EE7B-15BC-019F-1C473B078877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99ACAA-5E60-21AD-DD62-F0B025F7253D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EB0DA4-8985-80FE-C11D-71C44695F053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4D1A04-D621-F06B-2061-64B62995D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769449-B507-E8DE-FD4B-C76CE696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50C646D-253C-42F7-5BDA-E0114D32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DD553B9-ACA7-8998-ED4A-3853F47C12E9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099913-6AC0-0D85-DC39-B8E78852B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3329BD-4798-1408-4759-1E7C32A4B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DD0DA9-B670-C089-67CE-AD234E2BE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64AC35-2EA2-0658-39FB-335AC5396070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35588F5-2797-C994-D320-5CA485A1D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289999-CC9F-0159-2659-F31AC6AF4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AA8345B-87B6-76EC-7DFF-15E57D514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43C8256-048B-1089-F035-0ED03DA672F1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21E2755-AA37-CA1F-7B5B-6C8F32974C35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709D22B-F7B1-2C13-ABAB-0811162FBB00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243E9BD-761E-8E48-1164-DBAEF0073EC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5D9E8D0-D7DD-33D1-9477-B809810E1FC5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386439A-AF77-E9EE-5EAC-7BBDB7462D2E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D943DCB-DBE1-9C15-C505-E3638D8F43F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E4718C-2FFB-D9E1-4499-2505957DB235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9C3806D-5295-876E-9349-3AFF8C816F5D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21B70C0-2E34-818E-9345-A4AD2F3DB439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4224B74-1BF6-69E1-5C2D-7E8FE37D20FC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04EB421-D3B7-9CFB-71D1-75F2459F20E8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E2B6418-575F-9541-2492-44BC21FFC4BF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FC0E416-D95C-8210-0F60-248F45863FB5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4C32500-CE04-8383-BAEA-8D2AC0568699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97980C9-39E0-D82F-C5CA-2CBDAAA49731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DD0F459-83FD-8002-7710-FDE8EB130F27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1AE9CF-8983-4F3F-C308-14A26D12D27E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6743F47F-EE85-E852-9E3F-B7362E1CC1CA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E992DBD-7F2F-AB1A-55CA-12053FFF4813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4C80078-BD40-DF13-D2EB-5CD32E35326B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3F5DFE4-C3EE-14B9-1230-5DC0A4182EF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7DAD521-C14F-B463-53DE-C4F5F2748EA3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4771B40-E8F4-7274-7AA1-0FDE1CF30E5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209B689-70EB-88F9-D012-4C353B2A7E02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B8CEC02-6DD5-7AFC-5453-6E6ABD7DE006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51BDE78F-CECE-A9AE-5FF5-917517A3244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0120F8-DE0A-B670-77B4-B9F3489D2A6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C150F32-A32E-01AB-1659-FA5181E8039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07A67F3-8DBD-BF19-A12F-08ACAC14A4B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A9D6DD-3ACD-A8A5-2D03-18AC666CE20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11CC7C1-F64C-6B2D-8391-2606F50FA986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2F086F0-90DC-A0B5-0C26-B8710EBB35D0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21DA0A-03EF-4A15-584B-755475AB051B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2F06F58-A7A7-9F96-769D-38BE82CD73B2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D58505F-4FCA-1FEE-5412-D85871D281F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E9CA7E7-2A7F-3E72-0B7D-7529C828535A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10B3366-26E5-CA68-3C09-521D92955A6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68EB468-FF6A-273A-9536-65B97148908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471FE74-9DBF-08E4-BCB2-14D162A640B5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4B550D8D-7316-627E-AE60-042F7508D7C8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C41DA1A-1B56-4CB9-37B3-52841FA7071D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36BF7C1E-8F56-D201-3592-2389EDA178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3AAB34A-5C81-925B-D071-DF47B902C139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27A545D-70D6-9C1D-1D4C-9430FA71A1F4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BCB3AF1-0435-4C09-BD56-0ACB2F3AC679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7786AF71-9BCE-CC58-4D0E-EB0D3683CD4A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780ECF41-A0C0-72B1-8720-9EC7C75E80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D6FA0DC0-1B52-DDD0-AA4E-78127710CF17}"/>
                </a:ext>
              </a:extLst>
            </p:cNvPr>
            <p:cNvSpPr/>
            <p:nvPr/>
          </p:nvSpPr>
          <p:spPr>
            <a:xfrm>
              <a:off x="7476092" y="-61832"/>
              <a:ext cx="1559154" cy="1037316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71446"/>
                <a:gd name="adj6" fmla="val -5796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A09CA1E7-0BCC-41DD-5EFF-FFC7CA34C2B2}"/>
                </a:ext>
              </a:extLst>
            </p:cNvPr>
            <p:cNvSpPr/>
            <p:nvPr/>
          </p:nvSpPr>
          <p:spPr>
            <a:xfrm>
              <a:off x="5087602" y="76026"/>
              <a:ext cx="1559151" cy="61362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65898"/>
                <a:gd name="adj6" fmla="val -5399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48CDF83B-5198-890D-FA1C-9DAE8CBBA2DB}"/>
                </a:ext>
              </a:extLst>
            </p:cNvPr>
            <p:cNvSpPr/>
            <p:nvPr/>
          </p:nvSpPr>
          <p:spPr>
            <a:xfrm>
              <a:off x="1842765" y="2083556"/>
              <a:ext cx="2342370" cy="1376526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14298"/>
                <a:gd name="adj6" fmla="val 1270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AB87D936-1C23-8897-9A19-8D712015FF11}"/>
                </a:ext>
              </a:extLst>
            </p:cNvPr>
            <p:cNvSpPr/>
            <p:nvPr/>
          </p:nvSpPr>
          <p:spPr>
            <a:xfrm>
              <a:off x="15933208" y="-350058"/>
              <a:ext cx="1364680" cy="433774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29356"/>
                <a:gd name="adj6" fmla="val 14827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32B43B5-A489-F6C6-223E-4C1FEBC83A90}"/>
                </a:ext>
              </a:extLst>
            </p:cNvPr>
            <p:cNvSpPr/>
            <p:nvPr/>
          </p:nvSpPr>
          <p:spPr>
            <a:xfrm>
              <a:off x="2124250" y="-389670"/>
              <a:ext cx="1385086" cy="1035580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44291"/>
                <a:gd name="adj6" fmla="val 1176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3E6C1522-FAEC-A836-87A8-6401E7A6BE9D}"/>
                </a:ext>
              </a:extLst>
            </p:cNvPr>
            <p:cNvSpPr/>
            <p:nvPr/>
          </p:nvSpPr>
          <p:spPr>
            <a:xfrm>
              <a:off x="1100403" y="3789227"/>
              <a:ext cx="1096460" cy="650328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228684"/>
                <a:gd name="adj6" fmla="val -2898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7263F291-1270-EE00-E5D6-708828595E00}"/>
                </a:ext>
              </a:extLst>
            </p:cNvPr>
            <p:cNvSpPr/>
            <p:nvPr/>
          </p:nvSpPr>
          <p:spPr>
            <a:xfrm>
              <a:off x="-788505" y="3103897"/>
              <a:ext cx="1230150" cy="1104012"/>
            </a:xfrm>
            <a:prstGeom prst="borderCallout2">
              <a:avLst>
                <a:gd name="adj1" fmla="val 15655"/>
                <a:gd name="adj2" fmla="val 100990"/>
                <a:gd name="adj3" fmla="val 14907"/>
                <a:gd name="adj4" fmla="val 106290"/>
                <a:gd name="adj5" fmla="val 155126"/>
                <a:gd name="adj6" fmla="val 10857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262E10BC-B0CA-BBC0-8E94-BEB1BB68EFD3}"/>
                </a:ext>
              </a:extLst>
            </p:cNvPr>
            <p:cNvSpPr/>
            <p:nvPr/>
          </p:nvSpPr>
          <p:spPr>
            <a:xfrm>
              <a:off x="2007621" y="5050655"/>
              <a:ext cx="1306348" cy="498652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-76308"/>
                <a:gd name="adj6" fmla="val 115215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Bridles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E71928-F192-9F05-CECF-0CD71D46FE3B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91FE439-F4C6-E77B-1911-6BA6CAF20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4637BE-B867-F1F4-D1BB-E0F948B7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BA95A1D-4756-3FF4-5CED-204205DAA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9EF4F-1A9D-528A-E9B9-AC4152584827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3C0A382-48BF-5F40-040E-7E05463B3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E855E60-3441-18E3-8EDD-1CDE779FA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DACC8D5-EA17-5BF7-2FBF-E0F569109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F7960D04-51E8-F7A1-74D0-A5810C406566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F89E436-D7E8-DDE5-FD83-FD123BE8AEEF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82C812CF-8691-08E3-FE2E-53884F683170}"/>
                </a:ext>
              </a:extLst>
            </p:cNvPr>
            <p:cNvSpPr/>
            <p:nvPr/>
          </p:nvSpPr>
          <p:spPr>
            <a:xfrm>
              <a:off x="9375872" y="1156957"/>
              <a:ext cx="1054808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016438BA-F447-C1AA-7C50-7A6A2FF36438}"/>
                </a:ext>
              </a:extLst>
            </p:cNvPr>
            <p:cNvSpPr/>
            <p:nvPr/>
          </p:nvSpPr>
          <p:spPr>
            <a:xfrm>
              <a:off x="9361444" y="3160031"/>
              <a:ext cx="1294619" cy="69304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2F32AAFB-40FB-FC48-3331-213EAD77BC93}"/>
                </a:ext>
              </a:extLst>
            </p:cNvPr>
            <p:cNvSpPr/>
            <p:nvPr/>
          </p:nvSpPr>
          <p:spPr>
            <a:xfrm>
              <a:off x="6904456" y="4092346"/>
              <a:ext cx="1358491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1CB89709-6499-2F56-CB51-7486D72DE386}"/>
                </a:ext>
              </a:extLst>
            </p:cNvPr>
            <p:cNvSpPr/>
            <p:nvPr/>
          </p:nvSpPr>
          <p:spPr>
            <a:xfrm>
              <a:off x="5789579" y="4560911"/>
              <a:ext cx="984082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CFB0C48F-F3A7-5A3D-3097-AE16E713D6DA}"/>
                </a:ext>
              </a:extLst>
            </p:cNvPr>
            <p:cNvSpPr/>
            <p:nvPr/>
          </p:nvSpPr>
          <p:spPr>
            <a:xfrm>
              <a:off x="13306113" y="1852215"/>
              <a:ext cx="2447084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7A61B6AD-E24D-EFE9-5487-BC99305C9566}"/>
                </a:ext>
              </a:extLst>
            </p:cNvPr>
            <p:cNvSpPr/>
            <p:nvPr/>
          </p:nvSpPr>
          <p:spPr>
            <a:xfrm>
              <a:off x="12082571" y="453604"/>
              <a:ext cx="2447084" cy="384613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76904"/>
                <a:gd name="adj6" fmla="val 121198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32B9E466-BFB6-1A68-FF56-A731A6DEFD8F}"/>
                </a:ext>
              </a:extLst>
            </p:cNvPr>
            <p:cNvSpPr/>
            <p:nvPr/>
          </p:nvSpPr>
          <p:spPr>
            <a:xfrm>
              <a:off x="16383738" y="2006138"/>
              <a:ext cx="1068821" cy="728927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26581"/>
                <a:gd name="adj6" fmla="val 699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C27EEF-152D-5F1B-2A77-B2A704A5007D}"/>
              </a:ext>
            </a:extLst>
          </p:cNvPr>
          <p:cNvGrpSpPr/>
          <p:nvPr/>
        </p:nvGrpSpPr>
        <p:grpSpPr>
          <a:xfrm>
            <a:off x="253117" y="3852187"/>
            <a:ext cx="12150127" cy="3456618"/>
            <a:chOff x="-561549" y="6475"/>
            <a:chExt cx="19037485" cy="5391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DF133C-2F38-C215-D7F3-EF3557DA37CC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08DBB67-9966-4D1F-1CC5-0F705B7E5B99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CB0BD532-F779-73B2-9E3C-8D1B33A9E51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84FA5C1-C962-82A2-FE39-9C89430FB80D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Arc 252">
                  <a:extLst>
                    <a:ext uri="{FF2B5EF4-FFF2-40B4-BE49-F238E27FC236}">
                      <a16:creationId xmlns:a16="http://schemas.microsoft.com/office/drawing/2014/main" id="{363308FC-6F95-0756-D58C-91A853CE335C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Arc 253">
                  <a:extLst>
                    <a:ext uri="{FF2B5EF4-FFF2-40B4-BE49-F238E27FC236}">
                      <a16:creationId xmlns:a16="http://schemas.microsoft.com/office/drawing/2014/main" id="{6A4FA6F7-C7AD-2855-2EB2-06FAB56CE47C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Arc 254">
                  <a:extLst>
                    <a:ext uri="{FF2B5EF4-FFF2-40B4-BE49-F238E27FC236}">
                      <a16:creationId xmlns:a16="http://schemas.microsoft.com/office/drawing/2014/main" id="{22108E6C-0C31-35CB-082F-11AA1C1352E6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B1B45FB9-E57C-B310-2722-8E0C42D749F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0501F0-981E-D7C5-C4F2-35DAB8F448B1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C8ED9A-241D-D8C1-5874-F52B8187A00D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B61564AC-1C57-68FE-A7A0-016C7A5E996E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05C0351C-8731-8636-083F-D8FCFE00AB60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5F674FD5-A029-055F-012C-9D5E3E5F02E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B3A84702-8B81-2B87-0E50-12751EAA508F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7A83FDD-0FE5-D3A3-0A92-31DD5EA2D9B9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5B64D05-0265-E03A-0C53-AA82360CE842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D74BA58-745A-3EA1-B810-7518AE23664B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42D975-A6A2-8B67-7F65-DED978E20BAF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68AD1EA-E8D2-51F0-C4B4-E18C009D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0" name="Flowchart: Terminator 179">
                <a:extLst>
                  <a:ext uri="{FF2B5EF4-FFF2-40B4-BE49-F238E27FC236}">
                    <a16:creationId xmlns:a16="http://schemas.microsoft.com/office/drawing/2014/main" id="{3E7DBB71-14F1-E8B8-1A43-C7DFDAE67DC6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015DE1C-808D-0502-E0D9-6A793C48A07A}"/>
                  </a:ext>
                </a:extLst>
              </p:cNvPr>
              <p:cNvCxnSpPr>
                <a:cxnSpLocks/>
                <a:stCxn id="236" idx="2"/>
                <a:endCxn id="241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EF027C8-7EE6-5A67-3F15-1CF272B76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BB9BC09-9C15-3AC5-FFBA-5B8694D28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1FE4D86-3421-DD22-484B-7AFE8E0EEABB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18257FF-FAE4-2BDA-D41D-6B09AD3FD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E5994CA-E095-A957-DDB3-EB373C9930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2B65D3-C519-E941-E20B-77BB52BF0ECA}"/>
                  </a:ext>
                </a:extLst>
              </p:cNvPr>
              <p:cNvCxnSpPr>
                <a:cxnSpLocks/>
                <a:stCxn id="236" idx="2"/>
                <a:endCxn id="9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0B6FEE9-9128-012D-925B-B70CF7785BA8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07" name="Flowchart: Terminator 206">
                <a:extLst>
                  <a:ext uri="{FF2B5EF4-FFF2-40B4-BE49-F238E27FC236}">
                    <a16:creationId xmlns:a16="http://schemas.microsoft.com/office/drawing/2014/main" id="{E927BCEE-514A-9177-ED60-51B86B8D3F5C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7BA1846E-106E-D382-BABB-D8DEE424908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37E06267-E8A6-B82F-B6BD-208B3D34FA13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E813B52-51DF-46F0-A463-21722F852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B2BE4AD-E6D3-F9D6-223C-8BCD15A10865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CAA92D-7AEA-A049-117D-6E1CA8ACA61E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0B296C-26EE-8C98-FC81-48F620B5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8D6A6B5-CC4D-1DB2-3797-F0B124A3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8AB5626-C123-D361-61E4-B5B469BFE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36DEA8-06FF-5743-619F-08480AECE98A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174" name="Flowchart: Delay 173">
                <a:extLst>
                  <a:ext uri="{FF2B5EF4-FFF2-40B4-BE49-F238E27FC236}">
                    <a16:creationId xmlns:a16="http://schemas.microsoft.com/office/drawing/2014/main" id="{8E624DBB-2243-E515-E9DD-A377B8612347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938F34C-F42E-07F9-17A0-805A838B4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43A48-9D06-E75D-E1EE-B5D69CF4890C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3FE31C5F-2758-4F86-CA27-612BF62C792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D6F2CC4-43D7-A2AA-8D43-21CE9BBC3E75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0D18F88E-BBE0-B5A5-4E38-157DAFCF4FFB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9EF634-38C9-3AB8-7000-4FDA091F7D91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1F76953-281C-4B04-4F13-15F53774C96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36032E6-FF6B-B493-E62A-578DE325F9C1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832310D-F875-7049-E8F3-DB57FBDE1332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78C54FA-C182-5CBD-A72A-098B6E082833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4E7B58D-13C1-5F5C-DB30-74624F54C83E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F6FAF7A4-C262-925F-76CA-7F79493D9893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746042-E978-D1F4-D3FB-C2612CF181B2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9B96504-B5BB-38FB-E7BE-474464B26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EE68F7A-2D5F-7F19-5D16-37948D8B3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0841470-7E2E-EDA9-4EA9-73720AD6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A8742E-5FA5-64EC-3546-F7777188972E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6D632E1-3C83-E33B-0B96-69D2D69D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1FA8283-CE77-B3A9-AFE5-C52488B8B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3C73A32-F9C5-F5B6-CB1F-13ECB26CA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9859E-4D2E-6F9F-4C96-F461CA1C2EA5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1C84151-B4E0-47F0-9B9B-FDE2CF328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4730FB-68CC-48BF-F907-5EEE3424A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E14E94B-79A4-6C23-F4E5-36AC1E773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B887181-1BE7-CB4B-4653-D892AC6D4196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3B3381-26DC-E5F1-D881-AF7926BA659B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E2D9B53-3621-6224-4959-0CD85503F309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D4C865-D3F4-A60D-E728-879F34D57988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90D31E4-F53C-B99A-D33D-B8F84BC76DD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9B99BA-A40B-BF6D-161E-1D96C752CFFD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3873378-506A-7657-B863-43B359C1B9A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A23A79D-F8C8-8F98-E61F-FEBCC57024EF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661B19A-A776-0559-0B62-CA0E5C5C1C1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07553B-E41A-EBA4-3547-99794680F79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133746D-4AE9-83BE-A4DD-E432D8795C6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6EE3DBD-468B-5C9B-4D97-82AC299330F2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03238EC-FF00-931B-E9DB-9F6DAD8BB45E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3391E6E-7397-A0DF-4869-364F0EEF8651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02ED9CA-F363-7E01-7230-09A61F4B7914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F37373B-E31C-E1BD-22C1-FF6931D57EF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7D85594-DF61-739A-148C-831BEAD0A4A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683D873-F09B-07EC-0B39-A3D3CF010F60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548E966-DC65-22F0-97B9-2B8C12485A3E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A0C1577-EF28-D331-657B-3C0F2F927D29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F2BF0E-6DB6-9CED-7125-B0F8B17ECD89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073FDA-84D3-6FEE-096A-BD72A08EB43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9A26DBF-29B3-BA19-58E5-CD0289C3EE71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7C9E55C-963E-3A8B-E971-CD3ACF7DD27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9A26553-819A-B806-31F6-AA65DB77334A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4EAC8A1-E540-1E37-8306-987AF7915C81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FCD55DB-8335-DDF1-0622-1CEFF07BF7B3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70D956-1CDB-E2A4-DD4A-806C7F192AC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B7BD1FE-A66C-F627-5A5E-9DD3262BB9C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54CA4C-F723-F13A-F198-A84D71288254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3510A7-8EC6-A880-AAE6-7B31E12DF4F1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2DDCA63-9D08-42FD-2450-2CB9A461444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3E29A74-0FFE-757D-FD58-BF201B2EBBFB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DEBFF63-4B8E-AFF2-E3AA-B8F089922E67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8747335-7FF3-1BD8-78D4-E69257801BDF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3F400D-CC79-D4A1-9D19-913939C538E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8414AE5-4D40-DEEC-3D4E-5E71BE935B2B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B7DA9F7-E915-FCAB-A966-3CAB97A55B5A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189EFB4-820C-C83A-297B-5F35C6808561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D94359-3DEF-887C-2A6E-3D98A6E9C1C9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CB8A83C-2C7F-A5C3-9E75-838DE7AAA23C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1CCCC9F-E819-4D71-315B-3D0D3E76B20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651150-02F9-D8B9-5E09-DB5AE034E382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15300-ED53-F9C8-D1CC-2924C22964E3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3E588E-5D60-2F17-A77E-61CBAE2C1C08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077C9D4-AE38-83F8-FC78-A08A57863C84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5943246-D7C8-C6F3-7CD2-277DBE8E7E5F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Delay 51">
              <a:extLst>
                <a:ext uri="{FF2B5EF4-FFF2-40B4-BE49-F238E27FC236}">
                  <a16:creationId xmlns:a16="http://schemas.microsoft.com/office/drawing/2014/main" id="{5A5BDE43-7E5D-1794-FD66-381E054643FD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8321D4-9465-37F3-32D6-1E164703DA23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34DF00-72B9-3D04-96A8-FF60C14F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0F712B0-6677-D5D6-F4B5-19CDA249B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3654CA3-864D-CC6D-3F9D-86822F69D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DE6A70-8AA3-5E62-5CD9-3FE72FD519F6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E8C6624-2E85-0A29-E5BF-12C12735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C942B0B-6BB1-E0AE-9C99-44A3BDACD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64923D0-4462-1D81-45A1-0B3EEA5E5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AE779A2-F193-4497-A1A6-E1553BBA50D0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0B9F913-94B4-D9EB-8FB3-C5BACCA261CC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9E5D5CF-C9EC-91BB-47CC-0952FDE0BDF6}"/>
              </a:ext>
            </a:extLst>
          </p:cNvPr>
          <p:cNvGrpSpPr/>
          <p:nvPr/>
        </p:nvGrpSpPr>
        <p:grpSpPr>
          <a:xfrm>
            <a:off x="270345" y="7154565"/>
            <a:ext cx="12150127" cy="3456618"/>
            <a:chOff x="-561549" y="6475"/>
            <a:chExt cx="19037485" cy="539106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4EF7BF6-5852-95F7-46B0-7C01D7A9EC28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F05D09A4-338F-9BE4-7492-C9C69C7D4D3A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3C6A8653-9A59-2A63-6597-C0B6511E29B1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5FC5F80D-08C8-F81B-EE98-326A03CCED24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Arc 382">
                  <a:extLst>
                    <a:ext uri="{FF2B5EF4-FFF2-40B4-BE49-F238E27FC236}">
                      <a16:creationId xmlns:a16="http://schemas.microsoft.com/office/drawing/2014/main" id="{CE5C3475-E969-EF16-03F3-38D7ADAA5502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Arc 383">
                  <a:extLst>
                    <a:ext uri="{FF2B5EF4-FFF2-40B4-BE49-F238E27FC236}">
                      <a16:creationId xmlns:a16="http://schemas.microsoft.com/office/drawing/2014/main" id="{C46D88B6-43AA-4AF8-05E0-365E961762C0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Arc 384">
                  <a:extLst>
                    <a:ext uri="{FF2B5EF4-FFF2-40B4-BE49-F238E27FC236}">
                      <a16:creationId xmlns:a16="http://schemas.microsoft.com/office/drawing/2014/main" id="{10A6D167-9108-3941-5C65-FA8EBF7D81F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0" name="Rectangle 19">
                <a:extLst>
                  <a:ext uri="{FF2B5EF4-FFF2-40B4-BE49-F238E27FC236}">
                    <a16:creationId xmlns:a16="http://schemas.microsoft.com/office/drawing/2014/main" id="{2B0EE2E6-43E9-B9BA-7BB6-FDDA9B75F150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E9055F-9550-BBCD-1BE8-47439C24CE2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78DD48C-535A-D213-D83D-65133A1670E3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1D53456F-DC57-1340-4DBA-857C9B26316C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6EE7D75-CAA0-B0FE-5064-CF2F806454C8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4285F985-E932-C727-D888-CF82AB947A76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88A55C2F-835B-890E-FE82-1F26045D9289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279C701-D77D-F4E9-5385-77BEBF4B87DA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DF56390-DB7C-09CC-27C1-B88C41C66FD8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641CD6D-0869-D89C-68CD-19BB883F2BD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3FC4301-CFA9-A9B4-4C91-E89883331F3D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84EC8D4-6876-5EAE-B1EA-3AA7C1BF9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59" name="Flowchart: Terminator 358">
                <a:extLst>
                  <a:ext uri="{FF2B5EF4-FFF2-40B4-BE49-F238E27FC236}">
                    <a16:creationId xmlns:a16="http://schemas.microsoft.com/office/drawing/2014/main" id="{C61DFDCC-BABC-43DB-F77C-36D19C250C5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8065B33-2101-69BD-C946-96DCBE20B328}"/>
                  </a:ext>
                </a:extLst>
              </p:cNvPr>
              <p:cNvCxnSpPr>
                <a:cxnSpLocks/>
                <a:stCxn id="369" idx="2"/>
                <a:endCxn id="372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BA0980E-2BD6-03A3-35E0-8D73BCF84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4EB33BB-7411-A95D-7D4B-D39E2A37B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5B0B57B0-8F54-B58D-9E7B-3B7F31EB1E5D}"/>
                  </a:ext>
                </a:extLst>
              </p:cNvPr>
              <p:cNvCxnSpPr>
                <a:cxnSpLocks/>
                <a:endCxn id="258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4D22DB32-1489-AF30-1CE7-68E8F22EB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C357F5B-831D-84EF-16C8-D1202DA501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1B29B96-09DA-43DA-C5AF-0F072A215C49}"/>
                  </a:ext>
                </a:extLst>
              </p:cNvPr>
              <p:cNvCxnSpPr>
                <a:cxnSpLocks/>
                <a:stCxn id="369" idx="2"/>
                <a:endCxn id="258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9B4B66A-763E-83CC-7DF9-7E08925BFC08}"/>
                  </a:ext>
                </a:extLst>
              </p:cNvPr>
              <p:cNvCxnSpPr>
                <a:cxnSpLocks/>
                <a:endCxn id="258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68" name="Flowchart: Terminator 367">
                <a:extLst>
                  <a:ext uri="{FF2B5EF4-FFF2-40B4-BE49-F238E27FC236}">
                    <a16:creationId xmlns:a16="http://schemas.microsoft.com/office/drawing/2014/main" id="{460221BB-2F4B-07CD-8F8D-53067328281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955CF09E-C6B1-7E26-1B47-C541D04D09EB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F6352F70-8CB6-4FBB-E2B6-ECF96D0A6C12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4862B0E-0788-BAB6-431E-42F5B864F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42897118-0E98-8A1B-C0C5-AD0E1E7E2F2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0B19668-687B-862F-D606-D12AF99028A8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4199C5C1-C880-B173-459A-B06451EE2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EE788AF-D6A3-C290-6C78-B695FEA91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95902E8C-CE6C-B1F3-095C-CCD404977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C0AA97B-235B-38C3-4810-002A913F3A7B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353" name="Flowchart: Delay 352">
                <a:extLst>
                  <a:ext uri="{FF2B5EF4-FFF2-40B4-BE49-F238E27FC236}">
                    <a16:creationId xmlns:a16="http://schemas.microsoft.com/office/drawing/2014/main" id="{3B0FF57B-90F3-89A4-EE26-E7816514DF23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71F0417-EC65-E174-FD72-7E0514331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B0C01B8-89A0-5DC1-0666-49BA18812B6A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D2247100-809C-9508-2D82-AE688AFC883F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4E3C8AD-1A2E-1D89-DF2D-984DBD006CD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40CE18BE-0372-FCFC-1469-C891B80CD7AA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24EFECE-47BA-85EF-3089-EFAE123D87AA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D82B2A-B5A8-1458-6B25-B174A33E6450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C94786-1554-D4E7-BFC7-1D5178448E58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4FC0243-CF90-9847-E700-49009C747CC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586F55D-176A-B1F1-35B2-48D269D164C6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5C22C14-BBBC-5C87-5BB0-B2A249EE25E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BEE496D1-CF42-FEBD-1860-060A02C48D9E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A47858C-B834-AA4A-FD0B-D22F7ADC6BE8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9644033-A97A-10E1-D52B-987B18083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AA102CB8-A903-A375-8769-137A50B86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9FC2BB4-030C-41B0-C742-335CEE9E3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8DF8826-7936-787B-A943-30A449FE227B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E5E3F3F-4C3A-CF4A-EDFB-CA5DF94E2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E16C792-6513-C959-26D6-6BB26F9E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C0CA140-28D4-19BC-F449-BF2553BE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DA6DBB1-62EC-F192-3777-1D321F4BD4AA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3E10D63-FCEE-4607-09B4-BC6457BC0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3A79F08-E611-9CC8-59F0-466941AF5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2B8048D-CC1E-BEF9-BCE0-88284FA67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B20412AA-2B97-F7CF-12FF-6298B6A753CF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C7A3B5A5-F140-8D84-39B5-11352655EE31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C5971DE-3DF2-0C58-EFE7-77770087B56D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69AC409-46CA-7390-80A3-9C1AF000F1C5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C7679B19-1B17-C301-F3EE-A3DCC38D17C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88AF9E01-131B-7A54-D67E-D6AA9C7345FF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0A53E21-94A3-9C61-9760-F3BA35A50C3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72F6946-8108-77AF-3B0F-148D4E3C5102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A4BF7FA-7894-4625-E1CA-463278C8CC7A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F91DF939-7C86-A2D5-8C1D-EDB953EA3357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2C57D93-D816-90FB-35F8-A407BA5F84C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989EA8F-057B-927E-E1F2-93CBCB563BA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DFB81013-815E-5744-FACC-EA4EEEBFC30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95522999-CC55-C76E-5B41-38A3B20581E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B2ED06-FA00-42EF-C782-89672F2DB9D0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F0CC9F3-D33C-6C39-C519-4FA6BF1E7FF6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458D127-D045-6571-2D7D-D3005A51894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C5F14571-9DDD-EB27-2E67-0C97459C1979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FA1990B-5454-1437-C942-0E81D78AB575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5CE77C4A-7BD4-4C41-E581-2C6DFC564E3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CC27618-25F1-89D0-74F8-EBC185F0523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AB532CE3-3C21-0408-E988-A1C1273D606C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332AD18-014C-BA1D-F840-7A9B2B2246E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7395F8D-05B4-3951-5677-260F3DB93C9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265AD31-4A40-A925-AF31-234D3D37EFE8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DFF8D4C2-79DF-F435-A191-4C9EC92ADD74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C8047F8-6D48-2A0B-CDA9-0F405350B434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8FE19CF-664A-34D4-8F58-7ABDAFF48E67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3DCBB56-BCF5-7F81-4692-D1716007EBE7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6B5E24A-385C-AC8E-6BB8-8553CB73B906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B5B1CC2-3494-75A3-7AD5-BC76646A3A6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039954EB-CEC6-E819-E60B-BB249519D4A9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83051B7-5EBE-B07F-F47C-400AFE6F64B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DDC94D3-D505-4079-1872-EDB6B2FE6BD5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9326E224-2BB8-4575-44FD-FA07B670A245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CED89BF5-7572-9EE6-DE1F-E725A195F2EF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2CA73F4A-F4CD-F36D-4655-ADC9E1452BB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087A0CE-CDB5-352C-A3FC-C12E6CD70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4213370-A7B5-6F16-6B42-54CC9001ADED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7798153-F32A-69EF-7B92-B290296C3C2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524BE999-B4B4-DD34-CA2B-E13E5FAF26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5837AA8-CE46-2AE6-7308-4D369475FFD8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3D1ED265-C4AC-EF43-8DA6-074C9B5E469A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7FC157E-BF6A-2671-BF4B-DF63483938CC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90B2649-AAAF-8A32-C0F9-608FCB74ECF9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7046BEF7-9416-53B6-1DFC-B5586A1DBDC7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E8A5C60-26CE-D7AE-AD4C-685487D9152D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44000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Delay 282">
              <a:extLst>
                <a:ext uri="{FF2B5EF4-FFF2-40B4-BE49-F238E27FC236}">
                  <a16:creationId xmlns:a16="http://schemas.microsoft.com/office/drawing/2014/main" id="{0251DE96-BAA5-2524-7B01-54C74538A5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DC0F5AD-B908-83F5-BB65-8D745957C082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0827D82-995B-C9B6-42F2-2B7B682E6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FF47F8D-31FD-4F4C-37C3-BAC8E67A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C9CAFC73-81E5-C9D3-CAED-1F7C9C6B4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55BEDBE6-6272-36DB-083A-A8161FE93E1B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02E84B9-CB77-DB9D-6ED7-8A8FA6E8A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42122A79-332D-9546-54EF-DD23FD6DD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8F667FF-D3E2-92F9-1111-B369F6CCE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7" name="Arc 286">
              <a:extLst>
                <a:ext uri="{FF2B5EF4-FFF2-40B4-BE49-F238E27FC236}">
                  <a16:creationId xmlns:a16="http://schemas.microsoft.com/office/drawing/2014/main" id="{AA8720E4-B6A4-C843-9AE6-5B769531C232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Arc 287">
              <a:extLst>
                <a:ext uri="{FF2B5EF4-FFF2-40B4-BE49-F238E27FC236}">
                  <a16:creationId xmlns:a16="http://schemas.microsoft.com/office/drawing/2014/main" id="{16FDB15D-C5FD-64A2-6378-025000C17AED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9E45243-7359-5517-64AB-1408FDA09DF9}"/>
              </a:ext>
            </a:extLst>
          </p:cNvPr>
          <p:cNvSpPr/>
          <p:nvPr/>
        </p:nvSpPr>
        <p:spPr>
          <a:xfrm>
            <a:off x="7638375" y="6039167"/>
            <a:ext cx="2085786" cy="103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172639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C349-275A-2E54-847B-5A4E2877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27D79E69-B689-2FA4-C903-053C38544A9F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E4153A-EA42-C6AE-0185-868CB1E20A34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sX0" fmla="*/ 0 w 2022834"/>
                <a:gd name="csY0" fmla="*/ 0 h 1757153"/>
                <a:gd name="csX1" fmla="*/ 2021534 w 2022834"/>
                <a:gd name="csY1" fmla="*/ 514296 h 1757153"/>
                <a:gd name="csX2" fmla="*/ 403160 w 2022834"/>
                <a:gd name="csY2" fmla="*/ 1757152 h 1757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9BD5257-6714-07E0-FEC0-EDF9E63782AC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9348398-5B50-221B-2BEF-4F9D83B96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7C74BDEC-9F4E-BA63-09D8-07B299D29861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B9953A9-2152-77F6-330E-148FE1F25A6B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F849D16-C5F7-3C23-BE14-D6483B1E1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CBD500-78DE-8E58-724C-6EAF6B1F2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4A067E9-139B-3E25-D0E4-D192BAFFA74B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46AA9EC-7F53-028E-1055-1FC39B9DE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B6524-9774-259B-F434-2D4AF2372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979D0A5-7199-0791-5A8A-AB0EEB2F9BC0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074EE80-2911-CB6E-E41B-F5413915007C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1C9DA9AB-6216-95A4-9BA0-252F3A0881F2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8FA7386A-571B-E26B-4E4A-981F0E54D53E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E9ED94F-7774-50FF-6EF4-C115D671FF4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A51E5D-0CFB-DDC9-7090-AB8CBF742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146FE8-FD85-C070-1D97-B0780D88EC94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216EFC-EBE9-0C60-B1C0-173BCDB22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ADBD0C-7100-8120-135F-59AF6665D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C1B7EC-23A2-2D9B-1466-C9F84672A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6876EE-5BB4-804D-7063-D413BD72BB50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2E4009-9A72-2B38-959C-2A67A5D1A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11107-3B49-4506-700D-32A912704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3223E9F-7DB4-32F8-C78B-810197A9F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B9DFB6-233A-239F-0409-131B65AFA2B5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24FB979-1855-30AC-D32A-3213170D57B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1D54F01D-C1D0-5D39-F2C2-EE5857E1FB1B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0530051-75CF-A3EE-E045-CD095C1871F8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BFACF576-8DF6-6B25-0983-FC0C673DB456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112E4E19-6CE5-012B-DC0D-B88FDF9030E8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8FCFB4D-44CC-3459-FAB1-3296B69C707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8D0B14-311C-FA9B-B983-0A7FA4162DB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B97FB7-A6DA-681B-F30E-9ECE00364204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0F59C64-41D1-7358-5D7F-39350C9CE12D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59D1B37D-3861-1FB0-752E-B5DB6F07504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07B7D26-13EE-E9B7-7F55-51F422068FD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C5EF16F1-C814-4C4B-3B1B-DAF8EADCC6B8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3A71396-9DD2-F8B1-D50B-5DA1F255D5FD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1761320E-75E9-F2D8-2C9B-942CEA7362D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9FC737-6CEC-935F-FD0D-688560865B9E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F66571C-6486-3B53-304E-F618975C8C0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3F7D5EE-FDA3-F80B-8BA9-024D7564A8AD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603E744-CBAE-9B42-EB75-9CE061DA8B9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92F5A3-4B65-96E7-1CC2-427EEC59E364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5021FC0-06F2-8476-D9C3-C09FE0553D3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4ED6246-AC45-CAE3-B0A1-EF74B5BF7FF6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AE4DD5A-3651-DC7D-2559-A7A914F8EA26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B88810D-34B0-B168-F276-9B6AB5D27964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F361EF6-22CD-0F1B-D7AB-5D1ED0453C7A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B18C9647-746F-FF26-34E7-0D1B42A344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5D6AEAE-3BED-3C80-BA98-69802944AAE0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7D7AD51-10BA-ACBA-04BF-20018EED2809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8B763B5-C61C-FAAB-359D-196C3EB40ED5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E83B7CFE-646C-D1C5-6FBB-248B1F7F12FE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964CE5-FA79-A260-0C2A-0FA7267F3EA6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AB44B13-D858-D2AE-7E26-5A1BB3ED634C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CD39A2-B2A9-A82F-6158-0398D350125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1456FA5-B5AF-DE6D-C42D-0617E726FB7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0AE0D8A-83EF-8DEA-645E-FCCEB5B67D0E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5BD648A-8090-2EFD-2865-862E5D90F44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AD86B97-84C2-95C9-9979-94CF8035D90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1A1C42E-287A-B21F-D029-40D47F70AF8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56D24B-8402-CC5B-092D-228637C1AE33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82C1567-0BF6-750B-E3DE-25A92FB6F02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EC49324-8885-736B-830D-C7095B0ED2CE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4161530-2D5F-4484-88AD-2AAD64F40ED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AE28868-A493-6816-4615-6153B94B8156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70E3496E-17AF-C379-0935-9D6E99EC7677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D1C86C7-6733-26B6-EED5-24C1A90F2459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7BD04D6-1075-D3C3-6747-B371F8D60C4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1C8F43-3E90-FDAE-4F4A-0941FF389C0E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E4306E9-CBC8-0F48-921B-9EB57F73AA0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6208B31-8D32-0A93-BD85-B3E4BC684D5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1A2CAE7-B86E-7004-0A52-0E7107F0D69A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AA22565-FCF1-0FD4-4285-14BB24CF0A73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FCA0EB4-8C1A-F40E-B2B2-721861B3FEBE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E9250BE-2BB8-B1AF-2DB8-D39E48B18B0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CDCD843-8650-3BAF-D615-1B763F0360B8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0A8E4-0E65-1BAE-CDDE-8591C7551079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783B3BC-98F0-ECBA-36F9-72D2DD789E79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50DC5F5-E297-27AC-5E03-17645FEDC638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7F2BBDE-A605-714D-EC15-74647C8061B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E493A19-5C84-DAC4-E31F-11FE89D23D4F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BC08F95-0CA7-E9BB-526C-A3783BE81716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5C3DF8B-6134-2F6B-0EEF-FFE696D34774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171751D-A009-8384-A8A3-382B0ECA4BFC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BEC90A9-0524-E325-A852-FCD20F4510A4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A9AEDF8-D275-3719-79A9-CE276B771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691CB33-3252-F2ED-A7BD-77F575D5838F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8DD61A12-D1DB-7AC0-D73C-7463E16726D3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5526A727-BD12-8DE9-5B81-062C04203213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9E2FD29-31EF-DA78-A54B-BD495FF9659B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8D55E20-2991-7085-781A-D82C096681C7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C35D5AB-0469-1BD9-EA23-90AFEB83B1B8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1AEFF38-D283-766B-6AF3-EE3C6ACF72B8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AFEF6DF-FF5B-9EC6-459B-7EBC3D390CAD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FD8CBAF5-50EA-1405-2E82-A058CBD4D5E0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08692DD4-DA9B-62F6-97C7-DF626101CB5B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6CC5B01-C2A1-1A04-B808-57FC2646DF6C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12A8568-1120-7BE6-CD6F-720E36794B7F}"/>
              </a:ext>
            </a:extLst>
          </p:cNvPr>
          <p:cNvGrpSpPr/>
          <p:nvPr/>
        </p:nvGrpSpPr>
        <p:grpSpPr>
          <a:xfrm>
            <a:off x="-707376" y="2776721"/>
            <a:ext cx="14679470" cy="3599675"/>
            <a:chOff x="-2417718" y="-298486"/>
            <a:chExt cx="14679470" cy="3599675"/>
          </a:xfrm>
        </p:grpSpPr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5986C7AD-329F-489F-6C98-6EA572638692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5E688AE-8015-1DD0-27B5-86B4383C8955}"/>
                </a:ext>
              </a:extLst>
            </p:cNvPr>
            <p:cNvSpPr/>
            <p:nvPr/>
          </p:nvSpPr>
          <p:spPr>
            <a:xfrm>
              <a:off x="11407279" y="1166557"/>
              <a:ext cx="854473" cy="254405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Codend</a:t>
              </a:r>
              <a:endParaRPr lang="en-US" sz="1400" dirty="0"/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1CDAD66E-9FA3-7AFE-30B3-4C76715FDA77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2CA18F24-F3BE-92F7-5734-EDE7E556F03E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A4AC4874-8C79-CC45-0232-5F907E402D28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Bridles</a:t>
              </a:r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0E9506C4-C42C-7611-727A-2F1D504A6E9B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FA36DA41-5078-AB92-46E9-36BBDF9CFA34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F362839D-2DA7-BC4D-C1FE-37310628626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8E9DEE87-3C2D-F4B8-7295-5D4482B2050C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77837D2F-194A-C81F-C205-A6D2ED37A71A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1E284BB5-BDCE-EB6D-9A66-EB2C7569560C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4255E71D-2AA0-F8A6-4DEB-11D513E19F62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AD1C19F-D33B-3185-4A48-6E1BDBD03D97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BB73A6A6-8276-2A79-4740-C09F01A41D8C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10F09DD-6218-4707-9227-EE3FABC2DE58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55AFBF12-6328-0BAA-78F9-2D5229BDFDE5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D485A228-14A7-02F8-1055-5415E7816020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E3549-E6E8-CA56-343B-E205E5FE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32BEFAB-4E5B-88A3-115C-374C2650C9C8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5511FB-8695-0173-874A-94B9B4FBAB6A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sX0" fmla="*/ 0 w 2022834"/>
                <a:gd name="csY0" fmla="*/ 0 h 1757153"/>
                <a:gd name="csX1" fmla="*/ 2021534 w 2022834"/>
                <a:gd name="csY1" fmla="*/ 514296 h 1757153"/>
                <a:gd name="csX2" fmla="*/ 403160 w 2022834"/>
                <a:gd name="csY2" fmla="*/ 1757152 h 1757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489B791-A74F-4C56-B436-8823A1F34495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5997449-ED23-BD41-6118-8B2EF7139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1F583BB0-3715-C627-934C-A12B5E11E3D8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EF9A426-089E-CDD3-9C5F-F77F0B6695F6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2340F9-7DCA-8079-589B-77764E56B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492D7-C087-8A9D-EB09-1A65E17424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22C328-62D8-3E59-4924-AF64C46A3DB1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DFEE76-E907-FE1E-71B2-239A2D30D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2020A16-F1C9-372B-5156-50FB694B4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7C9FA4-14BA-D610-0D9B-2336D2A34F13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ED95235-16DD-6EDB-B5F9-9A02B4B36729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6305ABD5-869C-C399-2DFE-A29A254F2158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6745235-9484-A486-79BC-7DF98A90D209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7DE7D59D-6DF9-18A0-F2DB-4C8C3CB1D6AA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8D2B3E9-616B-D7E5-0C61-A00FD16CD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D81AE7-1FE1-C505-372E-21BE2DB2E511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E01BC3-7B1F-46B3-0A94-00CEAB78E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B39CE1-0801-DF87-4DE7-4F68182AB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A725F6-C2A9-A75C-AF42-18F7708B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FE4E6F5-372E-243E-A271-D063DCAFBB6E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BDF16D7-C43F-2DD5-F1F8-729DCAAF1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53535A5-4D01-5DFF-6805-3035C980B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93939-2189-8BE6-5DCD-A6C7206DD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252CA7-A234-5E43-F0D1-FE5D5712DF74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FA01D90-AA1C-1073-8849-3B4C9F9CFF0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29B30B92-59C9-F9B0-E127-9E030CBE5134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252906B-091C-6FCD-2FA7-43FD2DBD3972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7A90F2CE-642A-62C0-3B88-D44EC82DDACD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0391E228-C8B2-E5D3-1A79-54D89CA137F3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F24D435-0532-BE63-D41D-9279369EDA2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F414EE-AE83-A045-F3AF-5DE6ADB35406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56A38B7-0768-EB16-76E8-B9E3D8B9EFC9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7A2B6EE-4B5E-0583-B191-586D3F01BC2B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3AE546B-8C81-B56A-FD08-0264353ABC0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2F1B61F-FC62-77DE-6FD6-44CE8EFDD50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1E563CC-F00A-A78A-B6C2-944D9E472E63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19CCCD0-868F-F63F-8E38-0D3F90A9A081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548F7019-49DB-A770-416D-4C60E87A16E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574ABE-CA4C-37B4-5072-071FF218492A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8417F0C-5E0F-2256-BB40-02894911C2C3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1E41EF-E13C-C2FA-BED2-3BA220FA69B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8145E3A-DC1A-7C15-89BC-53E6B93329FD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EED12F-D8F0-B6DB-DA71-9BC92B80661B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727259A-6A01-D9DA-B5EC-E0CC4D48D71C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B2AE05B-12C2-167F-1FB2-64DA6A73D7B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FAB3F2-A31A-94EF-2168-4B845F60E44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D93986-9E78-F83B-FE74-EAC000271F8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E2BF86-EAF2-8A96-4F7E-8000268ACF2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DDE382E-1573-22BF-B009-FDCC703352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C1D8305-8678-A782-09DD-5975063D4F7A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D3DF9DA-5870-EF7D-99DB-7AD4D5E9500A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12E0955-2733-CD80-C9AC-36BBA515E646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8927E86-1379-77AC-0F2A-A31ECA9681E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E63C29B-0F0F-A2B6-F381-2738E1FE118D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66933D4-CC83-D308-6CCE-18D15FDF85C2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3FAC0FD-F4CD-8474-94DB-EB398913C6E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B18CA0A-C6F5-C662-8CEF-488DF7EE8DE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1EABFFD-250B-350F-1BB7-98C2362C56F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D08FAA4-5F28-6870-1753-4B7B7753EE01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E71B868-B025-1E38-59D9-E0BA58EFF83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B512FD9-C071-16B6-2CF6-7BAEAFD805DF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E847DC4-0BBC-6BDC-9E35-81F68C713E2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513647-A7C5-CFED-18EC-981BC7695ACC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14BE7D2-22E5-9B1E-03FD-50D15DBFED1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319E1AE-70DC-EBC8-F8AE-9F6BE22F2B1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2D44376-FD52-5196-6139-144886CDC31E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A54695D-A7EE-A3E5-68B2-CA46775ED20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395C2E2-CD57-F4D5-94A5-730EFE58EC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4463DE6-AAE3-068D-EFE9-6CACDF9A35BB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7D0D667-75DE-27B1-66FC-42767AFF2EBC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1506047-23AD-B436-870A-BBDA60579CD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7468CB8-49DA-EEFB-E9FB-B51A7A16F48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4E25372-19EA-1C05-D4CD-F0B233033A9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2587578-7C25-A297-6847-F3E5D159AE4D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B5C0B60-1833-E1BA-9113-63D16CCD3E1B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54BC875-450B-B26A-6AF5-902A93D1F267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50A58DD-C9B1-6CDB-204E-92E5875079B1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8D04BE9B-3A05-9F2B-6751-7B3382A61A3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59BBF59-0E79-C028-71EA-F616CDF516B2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8C787B8-CB88-AC84-680F-4F8B99C4B4F9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874F127-9969-3B54-A908-0E001938B26D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9A25FB0-4949-7A0F-4A7B-8AF397D356FA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08B69BB-58FB-3B4E-9A4D-86AFBD5AD5AD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02451CF-2BB0-B1E8-2144-D0CC0C4C2031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A4CF287-CB3D-9D52-D824-98920756205D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BB0469-6D15-B561-5A84-C1B7793683A3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C64FFEB-621E-2E65-4FCE-85F2FB42355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C40CBC9-E9D0-FDC1-F33C-5F2A6C69234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ADFF75A-B652-6D67-BFA9-1CED513EF5DF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27826E6-2068-5F53-2ECF-79F452577BE2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4F72247-2C5B-C3D8-C3F1-9BD7E3919F7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891F733-4480-1A44-6218-3F59B4A154E0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7236D03-4C4B-4124-96F1-60F87E40134E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A4E0433-2E21-3E3C-08CD-87984DF25AB0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06D6C15-28B3-C41A-6DE1-F3275CC6B2E7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F73A858-2642-04BF-A307-A59C02598C37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4BA0DFE-C2AE-9397-27FF-EEFAD28B78A0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EEE9050-ECC7-2491-4A02-49D240F63C38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68FFDD5-EB6B-D069-DA75-2D8295C49F39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2FE787F0-F21C-2F45-0D67-23966DD0F776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588</Words>
  <Application>Microsoft Office PowerPoint</Application>
  <PresentationFormat>Widescreen</PresentationFormat>
  <Paragraphs>171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Google Sans</vt:lpstr>
      <vt:lpstr>Office Theme</vt:lpstr>
      <vt:lpstr>AFSC EBS BTS Survey Net Figure</vt:lpstr>
      <vt:lpstr>PowerPoint Presentation</vt:lpstr>
      <vt:lpstr>PowerPoint Presentation</vt:lpstr>
      <vt:lpstr>PowerPoint Presentation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73</cp:revision>
  <dcterms:created xsi:type="dcterms:W3CDTF">2025-03-21T08:28:27Z</dcterms:created>
  <dcterms:modified xsi:type="dcterms:W3CDTF">2026-02-24T01:28:05Z</dcterms:modified>
</cp:coreProperties>
</file>